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handoutMasterIdLst>
    <p:handoutMasterId r:id="rId12"/>
  </p:handout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4F9"/>
    <a:srgbClr val="F8A831"/>
    <a:srgbClr val="00285F"/>
    <a:srgbClr val="003149"/>
    <a:srgbClr val="F7F7F7"/>
    <a:srgbClr val="00285E"/>
    <a:srgbClr val="F90000"/>
    <a:srgbClr val="272056"/>
    <a:srgbClr val="14915B"/>
    <a:srgbClr val="FB9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5"/>
    <p:restoredTop sz="94684"/>
  </p:normalViewPr>
  <p:slideViewPr>
    <p:cSldViewPr snapToGrid="0" snapToObjects="1">
      <p:cViewPr varScale="1">
        <p:scale>
          <a:sx n="87" d="100"/>
          <a:sy n="87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Cameron" userId="0ddefec4-78d6-4ed0-be72-ee04eba95ca1" providerId="ADAL" clId="{EDF30D45-A84F-4CA6-A7CF-3557A25241D0}"/>
    <pc:docChg chg="custSel addSld delSld modSld">
      <pc:chgData name="Amanda Cameron" userId="0ddefec4-78d6-4ed0-be72-ee04eba95ca1" providerId="ADAL" clId="{EDF30D45-A84F-4CA6-A7CF-3557A25241D0}" dt="2024-01-08T09:46:34.285" v="152" actId="20577"/>
      <pc:docMkLst>
        <pc:docMk/>
      </pc:docMkLst>
      <pc:sldChg chg="addSp delSp modSp mod">
        <pc:chgData name="Amanda Cameron" userId="0ddefec4-78d6-4ed0-be72-ee04eba95ca1" providerId="ADAL" clId="{EDF30D45-A84F-4CA6-A7CF-3557A25241D0}" dt="2024-01-08T09:44:00.030" v="41" actId="20577"/>
        <pc:sldMkLst>
          <pc:docMk/>
          <pc:sldMk cId="3459751731" sldId="256"/>
        </pc:sldMkLst>
        <pc:spChg chg="mod">
          <ac:chgData name="Amanda Cameron" userId="0ddefec4-78d6-4ed0-be72-ee04eba95ca1" providerId="ADAL" clId="{EDF30D45-A84F-4CA6-A7CF-3557A25241D0}" dt="2024-01-08T09:44:00.030" v="41" actId="20577"/>
          <ac:spMkLst>
            <pc:docMk/>
            <pc:sldMk cId="3459751731" sldId="256"/>
            <ac:spMk id="2" creationId="{CFE7ADBB-9893-FD49-A6F6-0A185F63A124}"/>
          </ac:spMkLst>
        </pc:spChg>
        <pc:spChg chg="del">
          <ac:chgData name="Amanda Cameron" userId="0ddefec4-78d6-4ed0-be72-ee04eba95ca1" providerId="ADAL" clId="{EDF30D45-A84F-4CA6-A7CF-3557A25241D0}" dt="2024-01-08T09:43:38.951" v="7" actId="478"/>
          <ac:spMkLst>
            <pc:docMk/>
            <pc:sldMk cId="3459751731" sldId="256"/>
            <ac:spMk id="3" creationId="{9A6D6936-77E1-564A-B343-8954E3D8192D}"/>
          </ac:spMkLst>
        </pc:spChg>
        <pc:spChg chg="add del mod">
          <ac:chgData name="Amanda Cameron" userId="0ddefec4-78d6-4ed0-be72-ee04eba95ca1" providerId="ADAL" clId="{EDF30D45-A84F-4CA6-A7CF-3557A25241D0}" dt="2024-01-08T09:43:11.160" v="4" actId="478"/>
          <ac:spMkLst>
            <pc:docMk/>
            <pc:sldMk cId="3459751731" sldId="256"/>
            <ac:spMk id="5" creationId="{BE2C2E53-6CB9-832E-3003-85A543C38309}"/>
          </ac:spMkLst>
        </pc:spChg>
        <pc:spChg chg="add mod">
          <ac:chgData name="Amanda Cameron" userId="0ddefec4-78d6-4ed0-be72-ee04eba95ca1" providerId="ADAL" clId="{EDF30D45-A84F-4CA6-A7CF-3557A25241D0}" dt="2024-01-08T09:43:23.924" v="6" actId="207"/>
          <ac:spMkLst>
            <pc:docMk/>
            <pc:sldMk cId="3459751731" sldId="256"/>
            <ac:spMk id="6" creationId="{34211289-2B7D-976E-466F-C15D597A3DF3}"/>
          </ac:spMkLst>
        </pc:spChg>
      </pc:sldChg>
      <pc:sldChg chg="del">
        <pc:chgData name="Amanda Cameron" userId="0ddefec4-78d6-4ed0-be72-ee04eba95ca1" providerId="ADAL" clId="{EDF30D45-A84F-4CA6-A7CF-3557A25241D0}" dt="2024-01-08T09:42:36.132" v="0" actId="2696"/>
        <pc:sldMkLst>
          <pc:docMk/>
          <pc:sldMk cId="1416490323" sldId="258"/>
        </pc:sldMkLst>
      </pc:sldChg>
      <pc:sldChg chg="delSp modSp mod">
        <pc:chgData name="Amanda Cameron" userId="0ddefec4-78d6-4ed0-be72-ee04eba95ca1" providerId="ADAL" clId="{EDF30D45-A84F-4CA6-A7CF-3557A25241D0}" dt="2024-01-08T09:45:17.920" v="98" actId="20577"/>
        <pc:sldMkLst>
          <pc:docMk/>
          <pc:sldMk cId="3240298755" sldId="259"/>
        </pc:sldMkLst>
        <pc:spChg chg="del">
          <ac:chgData name="Amanda Cameron" userId="0ddefec4-78d6-4ed0-be72-ee04eba95ca1" providerId="ADAL" clId="{EDF30D45-A84F-4CA6-A7CF-3557A25241D0}" dt="2024-01-08T09:44:53.173" v="45" actId="478"/>
          <ac:spMkLst>
            <pc:docMk/>
            <pc:sldMk cId="3240298755" sldId="259"/>
            <ac:spMk id="4" creationId="{7C8889A5-1B88-9242-9457-305D24DA39B9}"/>
          </ac:spMkLst>
        </pc:spChg>
        <pc:spChg chg="mod">
          <ac:chgData name="Amanda Cameron" userId="0ddefec4-78d6-4ed0-be72-ee04eba95ca1" providerId="ADAL" clId="{EDF30D45-A84F-4CA6-A7CF-3557A25241D0}" dt="2024-01-08T09:45:17.920" v="98" actId="20577"/>
          <ac:spMkLst>
            <pc:docMk/>
            <pc:sldMk cId="3240298755" sldId="259"/>
            <ac:spMk id="5" creationId="{C25D15CB-DCCC-FD4F-9C67-13DBF498B01B}"/>
          </ac:spMkLst>
        </pc:spChg>
      </pc:sldChg>
      <pc:sldChg chg="modSp add mod">
        <pc:chgData name="Amanda Cameron" userId="0ddefec4-78d6-4ed0-be72-ee04eba95ca1" providerId="ADAL" clId="{EDF30D45-A84F-4CA6-A7CF-3557A25241D0}" dt="2024-01-08T09:45:45.500" v="107" actId="20577"/>
        <pc:sldMkLst>
          <pc:docMk/>
          <pc:sldMk cId="1850926359" sldId="260"/>
        </pc:sldMkLst>
        <pc:spChg chg="mod">
          <ac:chgData name="Amanda Cameron" userId="0ddefec4-78d6-4ed0-be72-ee04eba95ca1" providerId="ADAL" clId="{EDF30D45-A84F-4CA6-A7CF-3557A25241D0}" dt="2024-01-08T09:45:45.500" v="107" actId="20577"/>
          <ac:spMkLst>
            <pc:docMk/>
            <pc:sldMk cId="1850926359" sldId="260"/>
            <ac:spMk id="5" creationId="{C25D15CB-DCCC-FD4F-9C67-13DBF498B01B}"/>
          </ac:spMkLst>
        </pc:spChg>
      </pc:sldChg>
      <pc:sldChg chg="modSp add mod">
        <pc:chgData name="Amanda Cameron" userId="0ddefec4-78d6-4ed0-be72-ee04eba95ca1" providerId="ADAL" clId="{EDF30D45-A84F-4CA6-A7CF-3557A25241D0}" dt="2024-01-08T09:45:59.926" v="125" actId="20577"/>
        <pc:sldMkLst>
          <pc:docMk/>
          <pc:sldMk cId="960399070" sldId="261"/>
        </pc:sldMkLst>
        <pc:spChg chg="mod">
          <ac:chgData name="Amanda Cameron" userId="0ddefec4-78d6-4ed0-be72-ee04eba95ca1" providerId="ADAL" clId="{EDF30D45-A84F-4CA6-A7CF-3557A25241D0}" dt="2024-01-08T09:45:59.926" v="125" actId="20577"/>
          <ac:spMkLst>
            <pc:docMk/>
            <pc:sldMk cId="960399070" sldId="261"/>
            <ac:spMk id="5" creationId="{C25D15CB-DCCC-FD4F-9C67-13DBF498B01B}"/>
          </ac:spMkLst>
        </pc:spChg>
      </pc:sldChg>
      <pc:sldChg chg="del">
        <pc:chgData name="Amanda Cameron" userId="0ddefec4-78d6-4ed0-be72-ee04eba95ca1" providerId="ADAL" clId="{EDF30D45-A84F-4CA6-A7CF-3557A25241D0}" dt="2024-01-08T09:44:39.490" v="43" actId="2696"/>
        <pc:sldMkLst>
          <pc:docMk/>
          <pc:sldMk cId="3248926645" sldId="261"/>
        </pc:sldMkLst>
      </pc:sldChg>
      <pc:sldChg chg="modSp add mod">
        <pc:chgData name="Amanda Cameron" userId="0ddefec4-78d6-4ed0-be72-ee04eba95ca1" providerId="ADAL" clId="{EDF30D45-A84F-4CA6-A7CF-3557A25241D0}" dt="2024-01-08T09:46:10.300" v="135" actId="20577"/>
        <pc:sldMkLst>
          <pc:docMk/>
          <pc:sldMk cId="423954132" sldId="262"/>
        </pc:sldMkLst>
        <pc:spChg chg="mod">
          <ac:chgData name="Amanda Cameron" userId="0ddefec4-78d6-4ed0-be72-ee04eba95ca1" providerId="ADAL" clId="{EDF30D45-A84F-4CA6-A7CF-3557A25241D0}" dt="2024-01-08T09:46:10.300" v="135" actId="20577"/>
          <ac:spMkLst>
            <pc:docMk/>
            <pc:sldMk cId="423954132" sldId="262"/>
            <ac:spMk id="5" creationId="{C25D15CB-DCCC-FD4F-9C67-13DBF498B01B}"/>
          </ac:spMkLst>
        </pc:spChg>
      </pc:sldChg>
      <pc:sldChg chg="del">
        <pc:chgData name="Amanda Cameron" userId="0ddefec4-78d6-4ed0-be72-ee04eba95ca1" providerId="ADAL" clId="{EDF30D45-A84F-4CA6-A7CF-3557A25241D0}" dt="2024-01-08T09:44:45.170" v="44" actId="2696"/>
        <pc:sldMkLst>
          <pc:docMk/>
          <pc:sldMk cId="3680058939" sldId="263"/>
        </pc:sldMkLst>
      </pc:sldChg>
      <pc:sldChg chg="modSp add mod">
        <pc:chgData name="Amanda Cameron" userId="0ddefec4-78d6-4ed0-be72-ee04eba95ca1" providerId="ADAL" clId="{EDF30D45-A84F-4CA6-A7CF-3557A25241D0}" dt="2024-01-08T09:46:16.270" v="137" actId="20577"/>
        <pc:sldMkLst>
          <pc:docMk/>
          <pc:sldMk cId="3886116468" sldId="263"/>
        </pc:sldMkLst>
        <pc:spChg chg="mod">
          <ac:chgData name="Amanda Cameron" userId="0ddefec4-78d6-4ed0-be72-ee04eba95ca1" providerId="ADAL" clId="{EDF30D45-A84F-4CA6-A7CF-3557A25241D0}" dt="2024-01-08T09:46:16.270" v="137" actId="20577"/>
          <ac:spMkLst>
            <pc:docMk/>
            <pc:sldMk cId="3886116468" sldId="263"/>
            <ac:spMk id="5" creationId="{C25D15CB-DCCC-FD4F-9C67-13DBF498B01B}"/>
          </ac:spMkLst>
        </pc:spChg>
      </pc:sldChg>
      <pc:sldChg chg="del">
        <pc:chgData name="Amanda Cameron" userId="0ddefec4-78d6-4ed0-be72-ee04eba95ca1" providerId="ADAL" clId="{EDF30D45-A84F-4CA6-A7CF-3557A25241D0}" dt="2024-01-08T09:44:36.594" v="42" actId="2696"/>
        <pc:sldMkLst>
          <pc:docMk/>
          <pc:sldMk cId="880325075" sldId="264"/>
        </pc:sldMkLst>
      </pc:sldChg>
      <pc:sldChg chg="modSp add mod">
        <pc:chgData name="Amanda Cameron" userId="0ddefec4-78d6-4ed0-be72-ee04eba95ca1" providerId="ADAL" clId="{EDF30D45-A84F-4CA6-A7CF-3557A25241D0}" dt="2024-01-08T09:46:34.285" v="152" actId="20577"/>
        <pc:sldMkLst>
          <pc:docMk/>
          <pc:sldMk cId="2150825455" sldId="264"/>
        </pc:sldMkLst>
        <pc:spChg chg="mod">
          <ac:chgData name="Amanda Cameron" userId="0ddefec4-78d6-4ed0-be72-ee04eba95ca1" providerId="ADAL" clId="{EDF30D45-A84F-4CA6-A7CF-3557A25241D0}" dt="2024-01-08T09:46:34.285" v="152" actId="20577"/>
          <ac:spMkLst>
            <pc:docMk/>
            <pc:sldMk cId="2150825455" sldId="264"/>
            <ac:spMk id="5" creationId="{C25D15CB-DCCC-FD4F-9C67-13DBF498B0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E95308-4346-DB0E-A012-13938756A1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535AF8-E694-6BE5-4C6E-3AF8D768C7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67A9-6914-4552-B30F-124926AC58DF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7FC51E-D12A-B266-0B17-5C7632ED3B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8CC2A-C035-4C77-8E49-AE5DCCF6F2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1F2AE-9CF3-470F-9F25-AB193BCD0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05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8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A5DF5-490C-9E42-BC9E-CAAE8D7796E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ADBB-9893-FD49-A6F6-0A185F63A12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01476" y="925905"/>
            <a:ext cx="8315191" cy="1790700"/>
          </a:xfrm>
        </p:spPr>
        <p:txBody>
          <a:bodyPr/>
          <a:lstStyle/>
          <a:p>
            <a:pPr algn="ctr"/>
            <a:r>
              <a:rPr lang="en-US" b="1" spc="450" dirty="0">
                <a:solidFill>
                  <a:srgbClr val="0194F9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ABSTRACT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E7DD12-DDC6-7547-A19C-4F6EB1BF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7" b="45139"/>
          <a:stretch/>
        </p:blipFill>
        <p:spPr>
          <a:xfrm>
            <a:off x="4924290" y="3048735"/>
            <a:ext cx="3892378" cy="21071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CAB9B4-5B30-8843-8448-B33E0D1E1771}"/>
              </a:ext>
            </a:extLst>
          </p:cNvPr>
          <p:cNvSpPr txBox="1"/>
          <p:nvPr/>
        </p:nvSpPr>
        <p:spPr>
          <a:xfrm>
            <a:off x="501477" y="4709159"/>
            <a:ext cx="44104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94F9"/>
                </a:solidFill>
                <a:latin typeface="Century Gothic" panose="020B0502020202020204" pitchFamily="34" charset="0"/>
                <a:cs typeface="Futura" panose="020B0602020204020303" pitchFamily="34" charset="-79"/>
              </a:rPr>
              <a:t>THE 38TH EACTS ANNUAL MEETING | 9 – 12 OCTOBER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11289-2B7D-976E-466F-C15D597A3DF3}"/>
              </a:ext>
            </a:extLst>
          </p:cNvPr>
          <p:cNvSpPr txBox="1"/>
          <p:nvPr/>
        </p:nvSpPr>
        <p:spPr>
          <a:xfrm>
            <a:off x="6650182" y="224444"/>
            <a:ext cx="230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Click to add abstract id</a:t>
            </a:r>
          </a:p>
        </p:txBody>
      </p:sp>
    </p:spTree>
    <p:extLst>
      <p:ext uri="{BB962C8B-B14F-4D97-AF65-F5344CB8AC3E}">
        <p14:creationId xmlns:p14="http://schemas.microsoft.com/office/powerpoint/2010/main" val="345975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Background / Study Objective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2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98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Patients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3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2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Methods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4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9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Results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5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4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Results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6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16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7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25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e0cea019516369216b712420abe57c98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ce4b74c940d636d361e75fe566be54a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14D58C-1155-4DBC-84AB-A6642C9CA6FC}">
  <ds:schemaRefs>
    <ds:schemaRef ds:uri="ef465a1a-b1ee-4339-b996-d57404e2acb6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092d2d36-4e76-4bc3-8953-e1a4beb8a89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6207212-3DC2-466D-89F7-167FBFE0F7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7739B1-2EFD-4FA9-9170-D56EFF4BC0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131</Words>
  <Application>Microsoft Office PowerPoint</Application>
  <PresentationFormat>On-screen Show (16:9)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Futura</vt:lpstr>
      <vt:lpstr>Futura Medium</vt:lpstr>
      <vt:lpstr>Office Theme</vt:lpstr>
      <vt:lpstr>ABSTRACT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Amanda Cameron</cp:lastModifiedBy>
  <cp:revision>60</cp:revision>
  <dcterms:created xsi:type="dcterms:W3CDTF">2021-04-26T14:05:33Z</dcterms:created>
  <dcterms:modified xsi:type="dcterms:W3CDTF">2024-01-08T09:47:05Z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0x010100DEDA725158806B4681AFDD8C8446514A</vt:lpwstr>
  </property>
</Properties>
</file>