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sldIdLst>
    <p:sldId id="258" r:id="rId5"/>
    <p:sldId id="256" r:id="rId6"/>
    <p:sldId id="264" r:id="rId7"/>
    <p:sldId id="265" r:id="rId8"/>
    <p:sldId id="266" r:id="rId9"/>
    <p:sldId id="263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00285F"/>
    <a:srgbClr val="0194F9"/>
    <a:srgbClr val="F8A831"/>
    <a:srgbClr val="003149"/>
    <a:srgbClr val="00285E"/>
    <a:srgbClr val="F90000"/>
    <a:srgbClr val="272056"/>
    <a:srgbClr val="14915B"/>
    <a:srgbClr val="FB9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5"/>
    <p:restoredTop sz="94694"/>
  </p:normalViewPr>
  <p:slideViewPr>
    <p:cSldViewPr snapToGrid="0" snapToObjects="1">
      <p:cViewPr varScale="1">
        <p:scale>
          <a:sx n="141" d="100"/>
          <a:sy n="141" d="100"/>
        </p:scale>
        <p:origin x="3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A969157-126F-4049-3A8C-DE1D686843C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carré, ligne, motif, Rectangle&#10;&#10;Description générée automatiquement">
            <a:extLst>
              <a:ext uri="{FF2B5EF4-FFF2-40B4-BE49-F238E27FC236}">
                <a16:creationId xmlns:a16="http://schemas.microsoft.com/office/drawing/2014/main" id="{3D6989CF-29A5-8DF5-6E28-5D4595863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1504"/>
            <a:ext cx="9144000" cy="5326508"/>
          </a:xfrm>
          <a:prstGeom prst="rect">
            <a:avLst/>
          </a:prstGeom>
        </p:spPr>
      </p:pic>
      <p:pic>
        <p:nvPicPr>
          <p:cNvPr id="7" name="Picture 14" descr="A white cover with blue text&#10;&#10;Description automatically generated">
            <a:extLst>
              <a:ext uri="{FF2B5EF4-FFF2-40B4-BE49-F238E27FC236}">
                <a16:creationId xmlns:a16="http://schemas.microsoft.com/office/drawing/2014/main" id="{A4861DC1-14E5-365D-19C7-34515B71F7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8744" y="4738"/>
            <a:ext cx="4114266" cy="5148000"/>
          </a:xfrm>
          <a:prstGeom prst="rect">
            <a:avLst/>
          </a:prstGeom>
        </p:spPr>
      </p:pic>
      <p:grpSp>
        <p:nvGrpSpPr>
          <p:cNvPr id="8" name="Group 21">
            <a:extLst>
              <a:ext uri="{FF2B5EF4-FFF2-40B4-BE49-F238E27FC236}">
                <a16:creationId xmlns:a16="http://schemas.microsoft.com/office/drawing/2014/main" id="{03640E8D-79FD-494A-4F3E-99256E63CACA}"/>
              </a:ext>
            </a:extLst>
          </p:cNvPr>
          <p:cNvGrpSpPr/>
          <p:nvPr userDrawn="1"/>
        </p:nvGrpSpPr>
        <p:grpSpPr>
          <a:xfrm>
            <a:off x="427825" y="3258098"/>
            <a:ext cx="3812125" cy="276999"/>
            <a:chOff x="2769225" y="2436875"/>
            <a:chExt cx="3812125" cy="276999"/>
          </a:xfrm>
        </p:grpSpPr>
        <p:grpSp>
          <p:nvGrpSpPr>
            <p:cNvPr id="9" name="Group 22">
              <a:extLst>
                <a:ext uri="{FF2B5EF4-FFF2-40B4-BE49-F238E27FC236}">
                  <a16:creationId xmlns:a16="http://schemas.microsoft.com/office/drawing/2014/main" id="{F06442A6-8E5A-48F4-17B0-CDAFB368B222}"/>
                </a:ext>
              </a:extLst>
            </p:cNvPr>
            <p:cNvGrpSpPr/>
            <p:nvPr/>
          </p:nvGrpSpPr>
          <p:grpSpPr>
            <a:xfrm>
              <a:off x="2769225" y="2436875"/>
              <a:ext cx="1241738" cy="276999"/>
              <a:chOff x="3720201" y="2436875"/>
              <a:chExt cx="1241738" cy="276999"/>
            </a:xfrm>
          </p:grpSpPr>
          <p:pic>
            <p:nvPicPr>
              <p:cNvPr id="11" name="Picture 24">
                <a:extLst>
                  <a:ext uri="{FF2B5EF4-FFF2-40B4-BE49-F238E27FC236}">
                    <a16:creationId xmlns:a16="http://schemas.microsoft.com/office/drawing/2014/main" id="{A611F2E5-29C9-4D33-9C00-E137085BD1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3720201" y="2467165"/>
                <a:ext cx="257438" cy="209169"/>
              </a:xfrm>
              <a:prstGeom prst="rect">
                <a:avLst/>
              </a:prstGeom>
            </p:spPr>
          </p:pic>
          <p:sp>
            <p:nvSpPr>
              <p:cNvPr id="12" name="TextBox 25">
                <a:extLst>
                  <a:ext uri="{FF2B5EF4-FFF2-40B4-BE49-F238E27FC236}">
                    <a16:creationId xmlns:a16="http://schemas.microsoft.com/office/drawing/2014/main" id="{17FA4A93-9A01-A25B-D955-D46C9339275C}"/>
                  </a:ext>
                </a:extLst>
              </p:cNvPr>
              <p:cNvSpPr txBox="1"/>
              <p:nvPr/>
            </p:nvSpPr>
            <p:spPr>
              <a:xfrm>
                <a:off x="3977640" y="2436875"/>
                <a:ext cx="9842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spc="300" dirty="0">
                    <a:solidFill>
                      <a:srgbClr val="F8A831"/>
                    </a:solidFill>
                    <a:latin typeface="Century Gothic" panose="020B0502020202020204" pitchFamily="34" charset="0"/>
                    <a:cs typeface="Futura Medium" panose="020B0602020204020303" pitchFamily="34" charset="-79"/>
                  </a:rPr>
                  <a:t>@EACTS</a:t>
                </a:r>
              </a:p>
            </p:txBody>
          </p:sp>
        </p:grpSp>
        <p:sp>
          <p:nvSpPr>
            <p:cNvPr id="10" name="TextBox 23">
              <a:extLst>
                <a:ext uri="{FF2B5EF4-FFF2-40B4-BE49-F238E27FC236}">
                  <a16:creationId xmlns:a16="http://schemas.microsoft.com/office/drawing/2014/main" id="{F6888DC1-CD45-9537-8ED4-F636AC8EBC60}"/>
                </a:ext>
              </a:extLst>
            </p:cNvPr>
            <p:cNvSpPr txBox="1"/>
            <p:nvPr/>
          </p:nvSpPr>
          <p:spPr>
            <a:xfrm>
              <a:off x="4005072" y="2436875"/>
              <a:ext cx="25762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spc="300" dirty="0">
                  <a:solidFill>
                    <a:srgbClr val="F8A83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#EACTS2024  #EACTS</a:t>
              </a:r>
            </a:p>
          </p:txBody>
        </p:sp>
      </p:grpSp>
      <p:sp>
        <p:nvSpPr>
          <p:cNvPr id="13" name="TextBox 26">
            <a:extLst>
              <a:ext uri="{FF2B5EF4-FFF2-40B4-BE49-F238E27FC236}">
                <a16:creationId xmlns:a16="http://schemas.microsoft.com/office/drawing/2014/main" id="{0C4EFADD-103F-128F-174A-4873A84B68B9}"/>
              </a:ext>
            </a:extLst>
          </p:cNvPr>
          <p:cNvSpPr txBox="1"/>
          <p:nvPr userDrawn="1"/>
        </p:nvSpPr>
        <p:spPr>
          <a:xfrm>
            <a:off x="1332090" y="3658567"/>
            <a:ext cx="1927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rgbClr val="00285E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www.eacts.org</a:t>
            </a:r>
            <a:endParaRPr lang="en-US" sz="1200" b="1" dirty="0">
              <a:solidFill>
                <a:srgbClr val="00285E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4B748F3A-309A-933F-3B11-C8BBBBABEBFF}"/>
              </a:ext>
            </a:extLst>
          </p:cNvPr>
          <p:cNvSpPr txBox="1"/>
          <p:nvPr userDrawn="1"/>
        </p:nvSpPr>
        <p:spPr>
          <a:xfrm>
            <a:off x="351805" y="2856354"/>
            <a:ext cx="388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200" dirty="0">
                <a:solidFill>
                  <a:srgbClr val="0095FC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9 – 12 OCTOBER </a:t>
            </a:r>
            <a:r>
              <a:rPr lang="en-US" sz="900" b="1" spc="200" dirty="0">
                <a:solidFill>
                  <a:srgbClr val="0194F9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2024</a:t>
            </a:r>
            <a:r>
              <a:rPr lang="en-US" sz="900" b="1" spc="200" dirty="0">
                <a:solidFill>
                  <a:srgbClr val="0095FC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 | LISBON, PORTUGAL</a:t>
            </a:r>
          </a:p>
        </p:txBody>
      </p:sp>
      <p:pic>
        <p:nvPicPr>
          <p:cNvPr id="17" name="Picture 29">
            <a:extLst>
              <a:ext uri="{FF2B5EF4-FFF2-40B4-BE49-F238E27FC236}">
                <a16:creationId xmlns:a16="http://schemas.microsoft.com/office/drawing/2014/main" id="{AA486D02-E6F5-E71B-0A2F-54DBAD1807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29666"/>
          <a:stretch/>
        </p:blipFill>
        <p:spPr>
          <a:xfrm>
            <a:off x="4572001" y="0"/>
            <a:ext cx="4576000" cy="5148000"/>
          </a:xfrm>
          <a:prstGeom prst="rect">
            <a:avLst/>
          </a:prstGeom>
        </p:spPr>
      </p:pic>
      <p:pic>
        <p:nvPicPr>
          <p:cNvPr id="18" name="Graphique 17">
            <a:extLst>
              <a:ext uri="{FF2B5EF4-FFF2-40B4-BE49-F238E27FC236}">
                <a16:creationId xmlns:a16="http://schemas.microsoft.com/office/drawing/2014/main" id="{9129B5AD-F350-2E17-9A50-7E6928E8FDB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95392" y="4141092"/>
            <a:ext cx="1796043" cy="49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21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7AB026-4C72-3439-0D1C-8027D3CFE50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B085A47E-B6DD-3BD5-D186-99AA3BCCE6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27" b="45139"/>
          <a:stretch/>
        </p:blipFill>
        <p:spPr>
          <a:xfrm>
            <a:off x="4924290" y="3048735"/>
            <a:ext cx="3892378" cy="2107122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291D3D67-F003-7ECF-7C12-F4A6C0C2B3B9}"/>
              </a:ext>
            </a:extLst>
          </p:cNvPr>
          <p:cNvSpPr txBox="1"/>
          <p:nvPr userDrawn="1"/>
        </p:nvSpPr>
        <p:spPr>
          <a:xfrm>
            <a:off x="501477" y="4709159"/>
            <a:ext cx="44104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spc="225" dirty="0">
                <a:solidFill>
                  <a:srgbClr val="0194F9"/>
                </a:solidFill>
                <a:latin typeface="Century Gothic" panose="020B0502020202020204" pitchFamily="34" charset="0"/>
                <a:cs typeface="Futura" panose="020B0602020204020303" pitchFamily="34" charset="-79"/>
              </a:rPr>
              <a:t>THE 38TH EACTS ANNUAL MEETING | 9 – 12 OCTOBER 2024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F17576-94EB-96E2-1EF3-97E5FC8270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3924" y="0"/>
            <a:ext cx="8048501" cy="1943306"/>
          </a:xfrm>
        </p:spPr>
        <p:txBody>
          <a:bodyPr anchor="b">
            <a:normAutofit/>
          </a:bodyPr>
          <a:lstStyle>
            <a:lvl1pPr algn="l">
              <a:defRPr sz="3300" b="1">
                <a:solidFill>
                  <a:srgbClr val="0194F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41688F2-23D8-8003-4B61-0C441D810E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3924" y="2013156"/>
            <a:ext cx="8048501" cy="12414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285F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Change the style of the master subtitles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98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0B2F4A-5FC7-2783-BA39-0B9117202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5A61F0-0017-9A83-9E97-6022C679B6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0515" y="1004049"/>
            <a:ext cx="8586602" cy="347233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55172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72933B-5C4D-9F5D-C351-42BD44646127}"/>
              </a:ext>
            </a:extLst>
          </p:cNvPr>
          <p:cNvSpPr/>
          <p:nvPr userDrawn="1"/>
        </p:nvSpPr>
        <p:spPr>
          <a:xfrm>
            <a:off x="0" y="3209365"/>
            <a:ext cx="9144000" cy="1934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0B2F4A-5FC7-2783-BA39-0B9117202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194F9"/>
                </a:solidFill>
              </a:defRPr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5A61F0-0017-9A83-9E97-6022C679B6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0515" y="1004049"/>
            <a:ext cx="8586602" cy="347233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</p:txBody>
      </p:sp>
      <p:sp>
        <p:nvSpPr>
          <p:cNvPr id="5" name="Parallelogram 7">
            <a:extLst>
              <a:ext uri="{FF2B5EF4-FFF2-40B4-BE49-F238E27FC236}">
                <a16:creationId xmlns:a16="http://schemas.microsoft.com/office/drawing/2014/main" id="{215C6064-3A2A-DEF8-ED30-3174C2DFC274}"/>
              </a:ext>
            </a:extLst>
          </p:cNvPr>
          <p:cNvSpPr/>
          <p:nvPr userDrawn="1"/>
        </p:nvSpPr>
        <p:spPr>
          <a:xfrm>
            <a:off x="-208344" y="4658791"/>
            <a:ext cx="6929184" cy="286297"/>
          </a:xfrm>
          <a:prstGeom prst="parallelogram">
            <a:avLst>
              <a:gd name="adj" fmla="val 52662"/>
            </a:avLst>
          </a:prstGeom>
          <a:solidFill>
            <a:srgbClr val="F8A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149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BFA774-B727-C93A-40C8-0977FDC0F1FC}"/>
              </a:ext>
            </a:extLst>
          </p:cNvPr>
          <p:cNvSpPr txBox="1"/>
          <p:nvPr userDrawn="1"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003149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‹#›</a:t>
            </a:fld>
            <a:r>
              <a:rPr lang="en-US" sz="700" b="1" spc="225" dirty="0">
                <a:solidFill>
                  <a:srgbClr val="003149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003149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11AC1CED-CFE0-7C50-DF0A-E960B4147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6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72933B-5C4D-9F5D-C351-42BD44646127}"/>
              </a:ext>
            </a:extLst>
          </p:cNvPr>
          <p:cNvSpPr/>
          <p:nvPr userDrawn="1"/>
        </p:nvSpPr>
        <p:spPr>
          <a:xfrm>
            <a:off x="0" y="3209365"/>
            <a:ext cx="9144000" cy="1934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0B2F4A-5FC7-2783-BA39-0B9117202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515" y="1"/>
            <a:ext cx="7000897" cy="908266"/>
          </a:xfrm>
        </p:spPr>
        <p:txBody>
          <a:bodyPr/>
          <a:lstStyle>
            <a:lvl1pPr>
              <a:defRPr>
                <a:solidFill>
                  <a:srgbClr val="00285F"/>
                </a:solidFill>
              </a:defRPr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5A61F0-0017-9A83-9E97-6022C679B6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0515" y="1004049"/>
            <a:ext cx="8586602" cy="347233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DFC483DC-E9AE-4D3D-50B9-42A371BF7026}"/>
              </a:ext>
            </a:extLst>
          </p:cNvPr>
          <p:cNvGrpSpPr/>
          <p:nvPr userDrawn="1"/>
        </p:nvGrpSpPr>
        <p:grpSpPr>
          <a:xfrm>
            <a:off x="-208344" y="4654114"/>
            <a:ext cx="4907666" cy="286297"/>
            <a:chOff x="-208344" y="4661523"/>
            <a:chExt cx="4907666" cy="286297"/>
          </a:xfrm>
          <a:solidFill>
            <a:srgbClr val="00285F"/>
          </a:solidFill>
        </p:grpSpPr>
        <p:sp>
          <p:nvSpPr>
            <p:cNvPr id="9" name="Parallelogram 9">
              <a:extLst>
                <a:ext uri="{FF2B5EF4-FFF2-40B4-BE49-F238E27FC236}">
                  <a16:creationId xmlns:a16="http://schemas.microsoft.com/office/drawing/2014/main" id="{4F6C043E-18BE-64B3-BFD1-BB6D686D2428}"/>
                </a:ext>
              </a:extLst>
            </p:cNvPr>
            <p:cNvSpPr/>
            <p:nvPr/>
          </p:nvSpPr>
          <p:spPr>
            <a:xfrm>
              <a:off x="-208344" y="4661523"/>
              <a:ext cx="4907666" cy="286297"/>
            </a:xfrm>
            <a:prstGeom prst="parallelogram">
              <a:avLst>
                <a:gd name="adj" fmla="val 526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A7A6A0D1-925A-FC5A-0C65-03673AF8943C}"/>
                </a:ext>
              </a:extLst>
            </p:cNvPr>
            <p:cNvSpPr txBox="1"/>
            <p:nvPr/>
          </p:nvSpPr>
          <p:spPr>
            <a:xfrm>
              <a:off x="501478" y="4709160"/>
              <a:ext cx="4070522" cy="1923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650" b="1" i="1" spc="225" dirty="0">
                  <a:solidFill>
                    <a:schemeClr val="bg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RAISING STANDARDS THROUGH EDUCATION AND TRAINING</a:t>
              </a:r>
            </a:p>
          </p:txBody>
        </p:sp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25DB36AC-FB0C-495B-390F-442201BB33AE}"/>
              </a:ext>
            </a:extLst>
          </p:cNvPr>
          <p:cNvSpPr txBox="1"/>
          <p:nvPr userDrawn="1"/>
        </p:nvSpPr>
        <p:spPr>
          <a:xfrm>
            <a:off x="7039582" y="4649948"/>
            <a:ext cx="19275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err="1">
                <a:solidFill>
                  <a:srgbClr val="F8A83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www.eacts.org</a:t>
            </a:r>
            <a:endParaRPr lang="en-US" sz="900" b="1" dirty="0">
              <a:solidFill>
                <a:srgbClr val="F8A831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56F97AFF-1B76-765D-CC9D-B4B4779B8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89792" y="254623"/>
            <a:ext cx="145732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41363-D5A4-5977-1A36-8AFBB8EAAF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31687"/>
            <a:ext cx="6667406" cy="1197537"/>
          </a:xfrm>
        </p:spPr>
        <p:txBody>
          <a:bodyPr anchor="b">
            <a:normAutofit/>
          </a:bodyPr>
          <a:lstStyle>
            <a:lvl1pPr>
              <a:defRPr sz="3300"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3BBB94-853B-D1B8-973B-1689650E450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2382744"/>
            <a:ext cx="6667406" cy="11255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285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0917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B443E2-2629-ADF6-A457-4FF1C6AD7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73AB30-C6B4-7CAC-7A00-EBA47D10CEF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0515" y="1023377"/>
            <a:ext cx="4144144" cy="32623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55FB70-0F3B-E272-ACC9-B76D2D60A13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571999" y="1023377"/>
            <a:ext cx="4275117" cy="32623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6737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4AF387-7E14-727A-1AF5-F63416D8C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238" y="0"/>
            <a:ext cx="7886700" cy="1051859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DCA39B-A849-968A-9458-1D1AC807C31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0238" y="1140945"/>
            <a:ext cx="3868737" cy="619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68A87A-D2EF-30B4-837E-C46AA3E23AA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0238" y="1760070"/>
            <a:ext cx="3868737" cy="27622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1152DA-0A65-6FCE-ED37-84328BB4799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140945"/>
            <a:ext cx="3887788" cy="619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A584C3-2241-61C5-F4B8-0A580719539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29150" y="1760070"/>
            <a:ext cx="3887788" cy="27622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5467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07EC6-39F5-BFA2-BAC9-43279D321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Change your title</a:t>
            </a:r>
          </a:p>
        </p:txBody>
      </p:sp>
    </p:spTree>
    <p:extLst>
      <p:ext uri="{BB962C8B-B14F-4D97-AF65-F5344CB8AC3E}">
        <p14:creationId xmlns:p14="http://schemas.microsoft.com/office/powerpoint/2010/main" val="330253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67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F0E207-59EF-23C9-BE89-7BFA5EB9F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238" y="342900"/>
            <a:ext cx="2949575" cy="12001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0FEA2A-637F-D8E9-8E88-00714FEBDB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788" y="741363"/>
            <a:ext cx="4629150" cy="36544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  <a:p>
            <a:pPr lvl="2"/>
            <a:r>
              <a:rPr lang="fr-FR" dirty="0"/>
              <a:t>Third level</a:t>
            </a:r>
          </a:p>
          <a:p>
            <a:pPr lvl="3"/>
            <a:r>
              <a:rPr lang="fr-FR" dirty="0"/>
              <a:t>Fourth level</a:t>
            </a:r>
          </a:p>
          <a:p>
            <a:pPr lvl="4"/>
            <a:r>
              <a:rPr lang="fr-FR" dirty="0"/>
              <a:t>Fifth level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FB8862-C3CA-9B21-550A-02054449CA9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3256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FC231-88C7-C4CD-4E7D-6BAE8E6EC5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238" y="342900"/>
            <a:ext cx="2949575" cy="12001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5013FDC-5932-3749-5ADC-D23EE66EC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41576" y="514257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63230B-72E5-8C1F-FD22-028B9EE749B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140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E5F9F0-B89C-FEB2-1CCD-44F7299E1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653661-4FF8-E43B-8644-0ABDBC751FF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260515" y="1004047"/>
            <a:ext cx="8586602" cy="3545830"/>
          </a:xfrm>
        </p:spPr>
        <p:txBody>
          <a:bodyPr vert="eaVer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  <a:p>
            <a:pPr lvl="2"/>
            <a:r>
              <a:rPr lang="fr-FR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09123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A8583-6983-B9FF-CB27-C5AAA54216B9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fr-FR" dirty="0"/>
              <a:t>Change your title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BBBBB3A-41DF-8854-8C74-6436E1536D5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  <a:p>
            <a:pPr lvl="2"/>
            <a:r>
              <a:rPr lang="fr-FR" dirty="0"/>
              <a:t>Thrid level</a:t>
            </a:r>
          </a:p>
        </p:txBody>
      </p:sp>
    </p:spTree>
    <p:extLst>
      <p:ext uri="{BB962C8B-B14F-4D97-AF65-F5344CB8AC3E}">
        <p14:creationId xmlns:p14="http://schemas.microsoft.com/office/powerpoint/2010/main" val="2126148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380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D2E523-E1A7-228D-0C06-F41F4D59365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8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9">
            <a:extLst>
              <a:ext uri="{FF2B5EF4-FFF2-40B4-BE49-F238E27FC236}">
                <a16:creationId xmlns:a16="http://schemas.microsoft.com/office/drawing/2014/main" id="{C5A656C1-0A20-60CF-9B75-8FC4D5AB456E}"/>
              </a:ext>
            </a:extLst>
          </p:cNvPr>
          <p:cNvGrpSpPr/>
          <p:nvPr userDrawn="1"/>
        </p:nvGrpSpPr>
        <p:grpSpPr>
          <a:xfrm>
            <a:off x="2720801" y="2294751"/>
            <a:ext cx="3812125" cy="276999"/>
            <a:chOff x="2769225" y="2436875"/>
            <a:chExt cx="3812125" cy="276999"/>
          </a:xfrm>
        </p:grpSpPr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47651C0A-F8D0-9B6F-25F1-1AEF12B5BA6D}"/>
                </a:ext>
              </a:extLst>
            </p:cNvPr>
            <p:cNvGrpSpPr/>
            <p:nvPr/>
          </p:nvGrpSpPr>
          <p:grpSpPr>
            <a:xfrm>
              <a:off x="2769225" y="2436875"/>
              <a:ext cx="1241738" cy="276999"/>
              <a:chOff x="3720201" y="2436875"/>
              <a:chExt cx="1241738" cy="276999"/>
            </a:xfrm>
          </p:grpSpPr>
          <p:pic>
            <p:nvPicPr>
              <p:cNvPr id="7" name="Picture 16">
                <a:extLst>
                  <a:ext uri="{FF2B5EF4-FFF2-40B4-BE49-F238E27FC236}">
                    <a16:creationId xmlns:a16="http://schemas.microsoft.com/office/drawing/2014/main" id="{38B8FEA4-A983-5B74-6D12-1E934070AD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3720201" y="2467165"/>
                <a:ext cx="257438" cy="209169"/>
              </a:xfrm>
              <a:prstGeom prst="rect">
                <a:avLst/>
              </a:prstGeom>
            </p:spPr>
          </p:pic>
          <p:sp>
            <p:nvSpPr>
              <p:cNvPr id="8" name="TextBox 17">
                <a:extLst>
                  <a:ext uri="{FF2B5EF4-FFF2-40B4-BE49-F238E27FC236}">
                    <a16:creationId xmlns:a16="http://schemas.microsoft.com/office/drawing/2014/main" id="{21CAF251-DDD4-B080-83F8-5A4D4D0D0AA1}"/>
                  </a:ext>
                </a:extLst>
              </p:cNvPr>
              <p:cNvSpPr txBox="1"/>
              <p:nvPr/>
            </p:nvSpPr>
            <p:spPr>
              <a:xfrm>
                <a:off x="3977640" y="2436875"/>
                <a:ext cx="9842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spc="3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Futura Medium" panose="020B0602020204020303" pitchFamily="34" charset="-79"/>
                  </a:rPr>
                  <a:t>@EACTS</a:t>
                </a:r>
              </a:p>
            </p:txBody>
          </p:sp>
        </p:grp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08A63287-89B2-94CC-1966-E0C464272917}"/>
                </a:ext>
              </a:extLst>
            </p:cNvPr>
            <p:cNvSpPr txBox="1"/>
            <p:nvPr/>
          </p:nvSpPr>
          <p:spPr>
            <a:xfrm>
              <a:off x="4005072" y="2436875"/>
              <a:ext cx="25762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spc="300" dirty="0">
                  <a:solidFill>
                    <a:schemeClr val="bg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#EACTS2024  #EACTS</a:t>
              </a:r>
            </a:p>
          </p:txBody>
        </p:sp>
      </p:grpSp>
      <p:sp>
        <p:nvSpPr>
          <p:cNvPr id="9" name="TextBox 11">
            <a:extLst>
              <a:ext uri="{FF2B5EF4-FFF2-40B4-BE49-F238E27FC236}">
                <a16:creationId xmlns:a16="http://schemas.microsoft.com/office/drawing/2014/main" id="{9183D91D-55C6-585A-2A05-DE1416E86EB6}"/>
              </a:ext>
            </a:extLst>
          </p:cNvPr>
          <p:cNvSpPr txBox="1"/>
          <p:nvPr userDrawn="1"/>
        </p:nvSpPr>
        <p:spPr>
          <a:xfrm>
            <a:off x="1964912" y="1316500"/>
            <a:ext cx="521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225" dirty="0">
                <a:solidFill>
                  <a:srgbClr val="F8A83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THANK YOU</a:t>
            </a: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18941394-DCD2-957E-3359-E743BF85B5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032161" y="4177710"/>
            <a:ext cx="1006523" cy="434651"/>
          </a:xfrm>
          <a:prstGeom prst="rect">
            <a:avLst/>
          </a:prstGeom>
        </p:spPr>
      </p:pic>
      <p:sp>
        <p:nvSpPr>
          <p:cNvPr id="11" name="TextBox 15">
            <a:extLst>
              <a:ext uri="{FF2B5EF4-FFF2-40B4-BE49-F238E27FC236}">
                <a16:creationId xmlns:a16="http://schemas.microsoft.com/office/drawing/2014/main" id="{5AC5A9DC-E905-C280-8DCF-C52D58B460EF}"/>
              </a:ext>
            </a:extLst>
          </p:cNvPr>
          <p:cNvSpPr txBox="1"/>
          <p:nvPr userDrawn="1"/>
        </p:nvSpPr>
        <p:spPr>
          <a:xfrm>
            <a:off x="3608213" y="3428225"/>
            <a:ext cx="1927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www.eacts.org</a:t>
            </a:r>
            <a:endParaRPr lang="en-US" sz="1200" b="1" dirty="0">
              <a:solidFill>
                <a:schemeClr val="bg1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1175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85BD3A7-D2F4-724D-24DC-B6A9ED09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15" y="1"/>
            <a:ext cx="8586602" cy="90826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FR" dirty="0"/>
              <a:t>CHANGE YOUR TITLE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79B49D-D1E4-D4B5-C772-685DED6F8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515" y="1004047"/>
            <a:ext cx="8586602" cy="3545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change mask text styles</a:t>
            </a:r>
            <a:endParaRPr lang="fr-FR" dirty="0"/>
          </a:p>
          <a:p>
            <a:pPr lvl="1"/>
            <a:r>
              <a:rPr lang="fr-FR" dirty="0"/>
              <a:t>Second level</a:t>
            </a:r>
          </a:p>
          <a:p>
            <a:pPr lvl="2"/>
            <a:r>
              <a:rPr lang="fr-FR" dirty="0"/>
              <a:t>Third level</a:t>
            </a:r>
          </a:p>
          <a:p>
            <a:pPr lvl="3"/>
            <a:r>
              <a:rPr lang="fr-FR" dirty="0"/>
              <a:t>Fourth level</a:t>
            </a:r>
          </a:p>
          <a:p>
            <a:pPr lvl="4"/>
            <a:r>
              <a:rPr lang="fr-FR" dirty="0"/>
              <a:t>Fifth level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B637AC6-D5B1-0E62-1B42-8D13267F8541}"/>
              </a:ext>
            </a:extLst>
          </p:cNvPr>
          <p:cNvSpPr txBox="1"/>
          <p:nvPr userDrawn="1"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‹#›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A532689D-3A3C-9ACE-B750-7E83B1F967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5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3" r:id="rId2"/>
    <p:sldLayoutId id="2147483674" r:id="rId3"/>
    <p:sldLayoutId id="2147483687" r:id="rId4"/>
    <p:sldLayoutId id="2147483688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F8A83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94F9"/>
        </a:buClr>
        <a:buFont typeface="Arial" panose="020B0604020202020204" pitchFamily="34" charset="0"/>
        <a:buChar char="•"/>
        <a:defRPr sz="2400" kern="1200">
          <a:solidFill>
            <a:srgbClr val="00285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94F9"/>
        </a:buClr>
        <a:buFont typeface="Arial" panose="020B0604020202020204" pitchFamily="34" charset="0"/>
        <a:buChar char="•"/>
        <a:defRPr sz="2000" kern="1200">
          <a:solidFill>
            <a:srgbClr val="00285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94F9"/>
        </a:buClr>
        <a:buFont typeface="Arial" panose="020B0604020202020204" pitchFamily="34" charset="0"/>
        <a:buChar char="•"/>
        <a:defRPr sz="1800" kern="1200">
          <a:solidFill>
            <a:srgbClr val="00285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94F9"/>
        </a:buClr>
        <a:buFont typeface="Arial" panose="020B0604020202020204" pitchFamily="34" charset="0"/>
        <a:buChar char="•"/>
        <a:defRPr sz="1600" kern="1200">
          <a:solidFill>
            <a:srgbClr val="00285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94F9"/>
        </a:buClr>
        <a:buFont typeface="Arial" panose="020B0604020202020204" pitchFamily="34" charset="0"/>
        <a:buChar char="•"/>
        <a:defRPr sz="1600" kern="1200">
          <a:solidFill>
            <a:srgbClr val="0028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49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ADBB-9893-FD49-A6F6-0A185F63A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924" y="0"/>
            <a:ext cx="8048501" cy="1943306"/>
          </a:xfrm>
        </p:spPr>
        <p:txBody>
          <a:bodyPr/>
          <a:lstStyle/>
          <a:p>
            <a:r>
              <a:rPr lang="en-US" dirty="0"/>
              <a:t>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6D6936-77E1-564A-B343-8954E3D81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924" y="2013156"/>
            <a:ext cx="8048501" cy="1241425"/>
          </a:xfrm>
        </p:spPr>
        <p:txBody>
          <a:bodyPr/>
          <a:lstStyle/>
          <a:p>
            <a:r>
              <a:rPr lang="en-US" dirty="0"/>
              <a:t>Subtitle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AB9B4-5B30-8843-8448-B33E0D1E1771}"/>
              </a:ext>
            </a:extLst>
          </p:cNvPr>
          <p:cNvSpPr txBox="1"/>
          <p:nvPr/>
        </p:nvSpPr>
        <p:spPr>
          <a:xfrm>
            <a:off x="501477" y="4709159"/>
            <a:ext cx="44104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spc="225" dirty="0">
                <a:solidFill>
                  <a:srgbClr val="0194F9"/>
                </a:solidFill>
                <a:latin typeface="Century Gothic" panose="020B0502020202020204" pitchFamily="34" charset="0"/>
                <a:cs typeface="Futura" panose="020B0602020204020303" pitchFamily="34" charset="-79"/>
              </a:rPr>
              <a:t>THE 38TH EACTS ANNUAL MEETING | 9 – 12 OCTOBER 2024</a:t>
            </a:r>
          </a:p>
        </p:txBody>
      </p:sp>
    </p:spTree>
    <p:extLst>
      <p:ext uri="{BB962C8B-B14F-4D97-AF65-F5344CB8AC3E}">
        <p14:creationId xmlns:p14="http://schemas.microsoft.com/office/powerpoint/2010/main" val="345975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D9B1F-521A-E353-BE46-D92A677A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C0D779-318D-EA09-815F-831EAC51D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65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74C6EE-9E7F-E990-F4F7-5DAC1FCF7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50850BA-2C38-FAFD-D2F6-1677153A5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98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FD8325-BBCF-4094-D2A4-40AD6C255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6D693A4-FF88-19AB-4939-FC55D4D71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77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CC6F069-2C64-C442-9360-5C1F4BC36663}"/>
              </a:ext>
            </a:extLst>
          </p:cNvPr>
          <p:cNvGrpSpPr/>
          <p:nvPr/>
        </p:nvGrpSpPr>
        <p:grpSpPr>
          <a:xfrm>
            <a:off x="2720801" y="2294751"/>
            <a:ext cx="3812125" cy="276999"/>
            <a:chOff x="2769225" y="2436875"/>
            <a:chExt cx="3812125" cy="27699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F1525B8-2F4B-E94F-B481-EA3494F70CBB}"/>
                </a:ext>
              </a:extLst>
            </p:cNvPr>
            <p:cNvGrpSpPr/>
            <p:nvPr/>
          </p:nvGrpSpPr>
          <p:grpSpPr>
            <a:xfrm>
              <a:off x="2769225" y="2436875"/>
              <a:ext cx="1241738" cy="276999"/>
              <a:chOff x="3720201" y="2436875"/>
              <a:chExt cx="1241738" cy="276999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66F6B14-91C6-9A47-AA83-040BB244B9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3720201" y="2467165"/>
                <a:ext cx="257438" cy="209169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9AF6FD-E1DC-B24A-9EE3-FE8026D9623A}"/>
                  </a:ext>
                </a:extLst>
              </p:cNvPr>
              <p:cNvSpPr txBox="1"/>
              <p:nvPr/>
            </p:nvSpPr>
            <p:spPr>
              <a:xfrm>
                <a:off x="3977640" y="2436875"/>
                <a:ext cx="9842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spc="3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Futura Medium" panose="020B0602020204020303" pitchFamily="34" charset="-79"/>
                  </a:rPr>
                  <a:t>@EACTS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74213A3-AAD5-1044-9C62-C29440BEFDD9}"/>
                </a:ext>
              </a:extLst>
            </p:cNvPr>
            <p:cNvSpPr txBox="1"/>
            <p:nvPr/>
          </p:nvSpPr>
          <p:spPr>
            <a:xfrm>
              <a:off x="4005072" y="2436875"/>
              <a:ext cx="25762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spc="300" dirty="0">
                  <a:solidFill>
                    <a:schemeClr val="bg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#EACTS2024  #EACTS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5CAB9B4-5B30-8843-8448-B33E0D1E1771}"/>
              </a:ext>
            </a:extLst>
          </p:cNvPr>
          <p:cNvSpPr txBox="1"/>
          <p:nvPr/>
        </p:nvSpPr>
        <p:spPr>
          <a:xfrm>
            <a:off x="1964912" y="1316500"/>
            <a:ext cx="521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225" dirty="0">
                <a:solidFill>
                  <a:srgbClr val="F8A83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THANK YOU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3225D3-CC7D-1B41-860F-B4D9310575A0}"/>
              </a:ext>
            </a:extLst>
          </p:cNvPr>
          <p:cNvSpPr txBox="1"/>
          <p:nvPr/>
        </p:nvSpPr>
        <p:spPr>
          <a:xfrm>
            <a:off x="3608213" y="3428225"/>
            <a:ext cx="1927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www.eacts.org</a:t>
            </a:r>
            <a:endParaRPr lang="en-US" sz="1200" b="1" dirty="0">
              <a:solidFill>
                <a:schemeClr val="bg1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80058939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2d2d36-4e76-4bc3-8953-e1a4beb8a89b" xsi:nil="true"/>
    <lcf76f155ced4ddcb4097134ff3c332f xmlns="ef465a1a-b1ee-4339-b996-d57404e2acb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7" ma:contentTypeDescription="Create a new document." ma:contentTypeScope="" ma:versionID="81f0d068649003c4f04a225ab660f13a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b38dc2622ae82f621f50cc59fe1dc495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D49832-2655-4182-BDA4-F16561E9E8AC}">
  <ds:schemaRefs>
    <ds:schemaRef ds:uri="http://schemas.microsoft.com/office/2006/metadata/properties"/>
    <ds:schemaRef ds:uri="http://schemas.microsoft.com/office/infopath/2007/PartnerControls"/>
    <ds:schemaRef ds:uri="1c39f0fc-054c-4f4b-b4a3-7983f66e4874"/>
    <ds:schemaRef ds:uri="16c4d96e-206f-4709-a4dc-24704e0182db"/>
    <ds:schemaRef ds:uri="092d2d36-4e76-4bc3-8953-e1a4beb8a89b"/>
    <ds:schemaRef ds:uri="ef465a1a-b1ee-4339-b996-d57404e2acb6"/>
  </ds:schemaRefs>
</ds:datastoreItem>
</file>

<file path=customXml/itemProps2.xml><?xml version="1.0" encoding="utf-8"?>
<ds:datastoreItem xmlns:ds="http://schemas.openxmlformats.org/officeDocument/2006/customXml" ds:itemID="{544D0DA4-6D48-4AAC-B971-6C4CE22E82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565990-065F-4654-BBA2-CF42A2BDF5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65a1a-b1ee-4339-b996-d57404e2acb6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28</Words>
  <Application>Microsoft Office PowerPoint</Application>
  <PresentationFormat>On-screen Show (16:9)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Century Gothic</vt:lpstr>
      <vt:lpstr>Futura</vt:lpstr>
      <vt:lpstr>Futura Medium</vt:lpstr>
      <vt:lpstr>Conception personnalisée</vt:lpstr>
      <vt:lpstr>PowerPoint Presentation</vt:lpstr>
      <vt:lpstr>TITLE HERE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Amy Carpenter</dc:creator>
  <cp:lastModifiedBy>Amanda Cameron</cp:lastModifiedBy>
  <cp:revision>64</cp:revision>
  <dcterms:created xsi:type="dcterms:W3CDTF">2021-04-26T14:05:33Z</dcterms:created>
  <dcterms:modified xsi:type="dcterms:W3CDTF">2024-09-24T09:21:52Z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0x010100DEDA725158806B4681AFDD8C8446514A</vt:lpwstr>
  </property>
  <property fmtid="{D5CDD505-2E9C-101B-9397-08002B2CF9AE}" pid="3" name="MediaServiceImageTags">
    <vt:lpwstr/>
  </property>
</Properties>
</file>