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4"/>
  </p:sldMasterIdLst>
  <p:sldIdLst>
    <p:sldId id="264" r:id="rId5"/>
    <p:sldId id="265" r:id="rId6"/>
    <p:sldId id="266" r:id="rId7"/>
    <p:sldId id="267" r:id="rId8"/>
    <p:sldId id="268" r:id="rId9"/>
    <p:sldId id="269" r:id="rId10"/>
    <p:sldId id="270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2621"/>
    <a:srgbClr val="014F7D"/>
    <a:srgbClr val="EFE8DF"/>
    <a:srgbClr val="E4312A"/>
    <a:srgbClr val="F8A831"/>
    <a:srgbClr val="00285F"/>
    <a:srgbClr val="0194F9"/>
    <a:srgbClr val="003149"/>
    <a:srgbClr val="F7F7F7"/>
    <a:srgbClr val="002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46"/>
    <p:restoredTop sz="94710"/>
  </p:normalViewPr>
  <p:slideViewPr>
    <p:cSldViewPr snapToGrid="0" snapToObjects="1">
      <p:cViewPr varScale="1">
        <p:scale>
          <a:sx n="92" d="100"/>
          <a:sy n="92" d="100"/>
        </p:scale>
        <p:origin x="6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Cameron" userId="0ddefec4-78d6-4ed0-be72-ee04eba95ca1" providerId="ADAL" clId="{91BCE7AE-EE5E-4B5C-A1C1-2838CA7DCB65}"/>
    <pc:docChg chg="undo custSel addSld delSld modSld modMainMaster">
      <pc:chgData name="Amanda Cameron" userId="0ddefec4-78d6-4ed0-be72-ee04eba95ca1" providerId="ADAL" clId="{91BCE7AE-EE5E-4B5C-A1C1-2838CA7DCB65}" dt="2025-01-03T12:29:58.479" v="184"/>
      <pc:docMkLst>
        <pc:docMk/>
      </pc:docMkLst>
      <pc:sldChg chg="del">
        <pc:chgData name="Amanda Cameron" userId="0ddefec4-78d6-4ed0-be72-ee04eba95ca1" providerId="ADAL" clId="{91BCE7AE-EE5E-4B5C-A1C1-2838CA7DCB65}" dt="2025-01-03T11:57:01.710" v="9" actId="2696"/>
        <pc:sldMkLst>
          <pc:docMk/>
          <pc:sldMk cId="3459751731" sldId="256"/>
        </pc:sldMkLst>
      </pc:sldChg>
      <pc:sldChg chg="del">
        <pc:chgData name="Amanda Cameron" userId="0ddefec4-78d6-4ed0-be72-ee04eba95ca1" providerId="ADAL" clId="{91BCE7AE-EE5E-4B5C-A1C1-2838CA7DCB65}" dt="2025-01-03T11:55:08.127" v="5" actId="2696"/>
        <pc:sldMkLst>
          <pc:docMk/>
          <pc:sldMk cId="1416490323" sldId="258"/>
        </pc:sldMkLst>
      </pc:sldChg>
      <pc:sldChg chg="del">
        <pc:chgData name="Amanda Cameron" userId="0ddefec4-78d6-4ed0-be72-ee04eba95ca1" providerId="ADAL" clId="{91BCE7AE-EE5E-4B5C-A1C1-2838CA7DCB65}" dt="2025-01-03T11:56:36.179" v="7" actId="2696"/>
        <pc:sldMkLst>
          <pc:docMk/>
          <pc:sldMk cId="3240298755" sldId="259"/>
        </pc:sldMkLst>
      </pc:sldChg>
      <pc:sldChg chg="del">
        <pc:chgData name="Amanda Cameron" userId="0ddefec4-78d6-4ed0-be72-ee04eba95ca1" providerId="ADAL" clId="{91BCE7AE-EE5E-4B5C-A1C1-2838CA7DCB65}" dt="2025-01-03T11:56:50.766" v="8" actId="2696"/>
        <pc:sldMkLst>
          <pc:docMk/>
          <pc:sldMk cId="3248926645" sldId="261"/>
        </pc:sldMkLst>
      </pc:sldChg>
      <pc:sldChg chg="del">
        <pc:chgData name="Amanda Cameron" userId="0ddefec4-78d6-4ed0-be72-ee04eba95ca1" providerId="ADAL" clId="{91BCE7AE-EE5E-4B5C-A1C1-2838CA7DCB65}" dt="2025-01-03T11:57:08.198" v="10" actId="2696"/>
        <pc:sldMkLst>
          <pc:docMk/>
          <pc:sldMk cId="3680058939" sldId="263"/>
        </pc:sldMkLst>
      </pc:sldChg>
      <pc:sldChg chg="addSp delSp modSp new mod">
        <pc:chgData name="Amanda Cameron" userId="0ddefec4-78d6-4ed0-be72-ee04eba95ca1" providerId="ADAL" clId="{91BCE7AE-EE5E-4B5C-A1C1-2838CA7DCB65}" dt="2025-01-03T12:27:21.206" v="172" actId="14100"/>
        <pc:sldMkLst>
          <pc:docMk/>
          <pc:sldMk cId="1417110705" sldId="264"/>
        </pc:sldMkLst>
        <pc:spChg chg="add mod">
          <ac:chgData name="Amanda Cameron" userId="0ddefec4-78d6-4ed0-be72-ee04eba95ca1" providerId="ADAL" clId="{91BCE7AE-EE5E-4B5C-A1C1-2838CA7DCB65}" dt="2025-01-03T12:27:21.206" v="172" actId="14100"/>
          <ac:spMkLst>
            <pc:docMk/>
            <pc:sldMk cId="1417110705" sldId="264"/>
            <ac:spMk id="2" creationId="{9358F938-DF37-79DE-7757-183A0A4752BA}"/>
          </ac:spMkLst>
        </pc:spChg>
        <pc:spChg chg="add del mod">
          <ac:chgData name="Amanda Cameron" userId="0ddefec4-78d6-4ed0-be72-ee04eba95ca1" providerId="ADAL" clId="{91BCE7AE-EE5E-4B5C-A1C1-2838CA7DCB65}" dt="2025-01-03T11:58:13.649" v="14" actId="478"/>
          <ac:spMkLst>
            <pc:docMk/>
            <pc:sldMk cId="1417110705" sldId="264"/>
            <ac:spMk id="3" creationId="{8A617F2F-AFA7-5618-82CF-1EA956C85866}"/>
          </ac:spMkLst>
        </pc:spChg>
      </pc:sldChg>
      <pc:sldChg chg="addSp modSp new">
        <pc:chgData name="Amanda Cameron" userId="0ddefec4-78d6-4ed0-be72-ee04eba95ca1" providerId="ADAL" clId="{91BCE7AE-EE5E-4B5C-A1C1-2838CA7DCB65}" dt="2025-01-03T12:28:41.914" v="174"/>
        <pc:sldMkLst>
          <pc:docMk/>
          <pc:sldMk cId="3182045228" sldId="265"/>
        </pc:sldMkLst>
        <pc:spChg chg="add mod">
          <ac:chgData name="Amanda Cameron" userId="0ddefec4-78d6-4ed0-be72-ee04eba95ca1" providerId="ADAL" clId="{91BCE7AE-EE5E-4B5C-A1C1-2838CA7DCB65}" dt="2025-01-03T12:28:41.914" v="174"/>
          <ac:spMkLst>
            <pc:docMk/>
            <pc:sldMk cId="3182045228" sldId="265"/>
            <ac:spMk id="2" creationId="{3AC675E2-8E49-7772-471A-1CC23CC00A8E}"/>
          </ac:spMkLst>
        </pc:spChg>
      </pc:sldChg>
      <pc:sldChg chg="addSp modSp new">
        <pc:chgData name="Amanda Cameron" userId="0ddefec4-78d6-4ed0-be72-ee04eba95ca1" providerId="ADAL" clId="{91BCE7AE-EE5E-4B5C-A1C1-2838CA7DCB65}" dt="2025-01-03T12:29:01.952" v="176"/>
        <pc:sldMkLst>
          <pc:docMk/>
          <pc:sldMk cId="1606029673" sldId="266"/>
        </pc:sldMkLst>
        <pc:spChg chg="add mod">
          <ac:chgData name="Amanda Cameron" userId="0ddefec4-78d6-4ed0-be72-ee04eba95ca1" providerId="ADAL" clId="{91BCE7AE-EE5E-4B5C-A1C1-2838CA7DCB65}" dt="2025-01-03T12:29:01.952" v="176"/>
          <ac:spMkLst>
            <pc:docMk/>
            <pc:sldMk cId="1606029673" sldId="266"/>
            <ac:spMk id="2" creationId="{AF9E9133-97BA-B647-E25F-5DB0D75634DC}"/>
          </ac:spMkLst>
        </pc:spChg>
      </pc:sldChg>
      <pc:sldChg chg="addSp modSp new">
        <pc:chgData name="Amanda Cameron" userId="0ddefec4-78d6-4ed0-be72-ee04eba95ca1" providerId="ADAL" clId="{91BCE7AE-EE5E-4B5C-A1C1-2838CA7DCB65}" dt="2025-01-03T12:29:15.141" v="178"/>
        <pc:sldMkLst>
          <pc:docMk/>
          <pc:sldMk cId="345199508" sldId="267"/>
        </pc:sldMkLst>
        <pc:spChg chg="add mod">
          <ac:chgData name="Amanda Cameron" userId="0ddefec4-78d6-4ed0-be72-ee04eba95ca1" providerId="ADAL" clId="{91BCE7AE-EE5E-4B5C-A1C1-2838CA7DCB65}" dt="2025-01-03T12:29:15.141" v="178"/>
          <ac:spMkLst>
            <pc:docMk/>
            <pc:sldMk cId="345199508" sldId="267"/>
            <ac:spMk id="2" creationId="{8DF1F73D-461E-3731-6039-38A204B27C5D}"/>
          </ac:spMkLst>
        </pc:spChg>
      </pc:sldChg>
      <pc:sldChg chg="addSp modSp new">
        <pc:chgData name="Amanda Cameron" userId="0ddefec4-78d6-4ed0-be72-ee04eba95ca1" providerId="ADAL" clId="{91BCE7AE-EE5E-4B5C-A1C1-2838CA7DCB65}" dt="2025-01-03T12:29:27.694" v="180"/>
        <pc:sldMkLst>
          <pc:docMk/>
          <pc:sldMk cId="2999122472" sldId="268"/>
        </pc:sldMkLst>
        <pc:spChg chg="add mod">
          <ac:chgData name="Amanda Cameron" userId="0ddefec4-78d6-4ed0-be72-ee04eba95ca1" providerId="ADAL" clId="{91BCE7AE-EE5E-4B5C-A1C1-2838CA7DCB65}" dt="2025-01-03T12:29:27.694" v="180"/>
          <ac:spMkLst>
            <pc:docMk/>
            <pc:sldMk cId="2999122472" sldId="268"/>
            <ac:spMk id="2" creationId="{05F1DA45-6FAD-CEF3-FE92-C3B2F27FA430}"/>
          </ac:spMkLst>
        </pc:spChg>
      </pc:sldChg>
      <pc:sldChg chg="addSp modSp new">
        <pc:chgData name="Amanda Cameron" userId="0ddefec4-78d6-4ed0-be72-ee04eba95ca1" providerId="ADAL" clId="{91BCE7AE-EE5E-4B5C-A1C1-2838CA7DCB65}" dt="2025-01-03T12:29:40.902" v="182"/>
        <pc:sldMkLst>
          <pc:docMk/>
          <pc:sldMk cId="2574434056" sldId="269"/>
        </pc:sldMkLst>
        <pc:spChg chg="add mod">
          <ac:chgData name="Amanda Cameron" userId="0ddefec4-78d6-4ed0-be72-ee04eba95ca1" providerId="ADAL" clId="{91BCE7AE-EE5E-4B5C-A1C1-2838CA7DCB65}" dt="2025-01-03T12:29:40.902" v="182"/>
          <ac:spMkLst>
            <pc:docMk/>
            <pc:sldMk cId="2574434056" sldId="269"/>
            <ac:spMk id="2" creationId="{1D88F156-0D10-DC9F-9643-5786C4C119C7}"/>
          </ac:spMkLst>
        </pc:spChg>
      </pc:sldChg>
      <pc:sldChg chg="addSp modSp new">
        <pc:chgData name="Amanda Cameron" userId="0ddefec4-78d6-4ed0-be72-ee04eba95ca1" providerId="ADAL" clId="{91BCE7AE-EE5E-4B5C-A1C1-2838CA7DCB65}" dt="2025-01-03T12:29:58.479" v="184"/>
        <pc:sldMkLst>
          <pc:docMk/>
          <pc:sldMk cId="2387856410" sldId="270"/>
        </pc:sldMkLst>
        <pc:spChg chg="add mod">
          <ac:chgData name="Amanda Cameron" userId="0ddefec4-78d6-4ed0-be72-ee04eba95ca1" providerId="ADAL" clId="{91BCE7AE-EE5E-4B5C-A1C1-2838CA7DCB65}" dt="2025-01-03T12:29:58.479" v="184"/>
          <ac:spMkLst>
            <pc:docMk/>
            <pc:sldMk cId="2387856410" sldId="270"/>
            <ac:spMk id="2" creationId="{ACF31C61-4617-574C-DD84-F01A98B92A95}"/>
          </ac:spMkLst>
        </pc:spChg>
      </pc:sldChg>
      <pc:sldMasterChg chg="addSp delSp modSp mod">
        <pc:chgData name="Amanda Cameron" userId="0ddefec4-78d6-4ed0-be72-ee04eba95ca1" providerId="ADAL" clId="{91BCE7AE-EE5E-4B5C-A1C1-2838CA7DCB65}" dt="2025-01-03T11:59:25.823" v="38" actId="20577"/>
        <pc:sldMasterMkLst>
          <pc:docMk/>
          <pc:sldMasterMk cId="3920246647" sldId="2147483660"/>
        </pc:sldMasterMkLst>
        <pc:spChg chg="mod">
          <ac:chgData name="Amanda Cameron" userId="0ddefec4-78d6-4ed0-be72-ee04eba95ca1" providerId="ADAL" clId="{91BCE7AE-EE5E-4B5C-A1C1-2838CA7DCB65}" dt="2025-01-03T11:53:51.761" v="2"/>
          <ac:spMkLst>
            <pc:docMk/>
            <pc:sldMasterMk cId="3920246647" sldId="2147483660"/>
            <ac:spMk id="2" creationId="{00000000-0000-0000-0000-000000000000}"/>
          </ac:spMkLst>
        </pc:spChg>
        <pc:spChg chg="mod">
          <ac:chgData name="Amanda Cameron" userId="0ddefec4-78d6-4ed0-be72-ee04eba95ca1" providerId="ADAL" clId="{91BCE7AE-EE5E-4B5C-A1C1-2838CA7DCB65}" dt="2025-01-03T11:54:09.570" v="3"/>
          <ac:spMkLst>
            <pc:docMk/>
            <pc:sldMasterMk cId="3920246647" sldId="2147483660"/>
            <ac:spMk id="3" creationId="{00000000-0000-0000-0000-000000000000}"/>
          </ac:spMkLst>
        </pc:spChg>
        <pc:spChg chg="del">
          <ac:chgData name="Amanda Cameron" userId="0ddefec4-78d6-4ed0-be72-ee04eba95ca1" providerId="ADAL" clId="{91BCE7AE-EE5E-4B5C-A1C1-2838CA7DCB65}" dt="2025-01-03T11:58:39.196" v="17" actId="478"/>
          <ac:spMkLst>
            <pc:docMk/>
            <pc:sldMasterMk cId="3920246647" sldId="2147483660"/>
            <ac:spMk id="4" creationId="{00000000-0000-0000-0000-000000000000}"/>
          </ac:spMkLst>
        </pc:spChg>
        <pc:spChg chg="del">
          <ac:chgData name="Amanda Cameron" userId="0ddefec4-78d6-4ed0-be72-ee04eba95ca1" providerId="ADAL" clId="{91BCE7AE-EE5E-4B5C-A1C1-2838CA7DCB65}" dt="2025-01-03T11:58:35.698" v="15" actId="478"/>
          <ac:spMkLst>
            <pc:docMk/>
            <pc:sldMasterMk cId="3920246647" sldId="2147483660"/>
            <ac:spMk id="5" creationId="{00000000-0000-0000-0000-000000000000}"/>
          </ac:spMkLst>
        </pc:spChg>
        <pc:spChg chg="del">
          <ac:chgData name="Amanda Cameron" userId="0ddefec4-78d6-4ed0-be72-ee04eba95ca1" providerId="ADAL" clId="{91BCE7AE-EE5E-4B5C-A1C1-2838CA7DCB65}" dt="2025-01-03T11:58:37.498" v="16" actId="478"/>
          <ac:spMkLst>
            <pc:docMk/>
            <pc:sldMasterMk cId="3920246647" sldId="2147483660"/>
            <ac:spMk id="6" creationId="{00000000-0000-0000-0000-000000000000}"/>
          </ac:spMkLst>
        </pc:spChg>
        <pc:spChg chg="add mod">
          <ac:chgData name="Amanda Cameron" userId="0ddefec4-78d6-4ed0-be72-ee04eba95ca1" providerId="ADAL" clId="{91BCE7AE-EE5E-4B5C-A1C1-2838CA7DCB65}" dt="2025-01-03T11:59:25.823" v="38" actId="20577"/>
          <ac:spMkLst>
            <pc:docMk/>
            <pc:sldMasterMk cId="3920246647" sldId="2147483660"/>
            <ac:spMk id="8" creationId="{E6CC0604-F89E-237B-6414-15FF86CF2E08}"/>
          </ac:spMkLst>
        </pc:spChg>
        <pc:picChg chg="add mod">
          <ac:chgData name="Amanda Cameron" userId="0ddefec4-78d6-4ed0-be72-ee04eba95ca1" providerId="ADAL" clId="{91BCE7AE-EE5E-4B5C-A1C1-2838CA7DCB65}" dt="2025-01-03T11:53:21.128" v="0"/>
          <ac:picMkLst>
            <pc:docMk/>
            <pc:sldMasterMk cId="3920246647" sldId="2147483660"/>
            <ac:picMk id="7" creationId="{0F2D2DC5-4391-024F-A83A-A54C5DAC7E5D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1850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745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31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13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850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6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3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532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526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24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spc="450" dirty="0">
                <a:solidFill>
                  <a:srgbClr val="014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AA26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Subtitle here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7" name="Picture 6" descr="A heart with blue and yellow colors&#10;&#10;Description automatically generated">
            <a:extLst>
              <a:ext uri="{FF2B5EF4-FFF2-40B4-BE49-F238E27FC236}">
                <a16:creationId xmlns:a16="http://schemas.microsoft.com/office/drawing/2014/main" id="{0F2D2DC5-4391-024F-A83A-A54C5DAC7E5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926943" y="3352800"/>
            <a:ext cx="2217057" cy="17907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CC0604-F89E-237B-6414-15FF86CF2E08}"/>
              </a:ext>
            </a:extLst>
          </p:cNvPr>
          <p:cNvSpPr txBox="1"/>
          <p:nvPr userDrawn="1"/>
        </p:nvSpPr>
        <p:spPr>
          <a:xfrm>
            <a:off x="501477" y="4709159"/>
            <a:ext cx="664046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spc="225" dirty="0">
                <a:solidFill>
                  <a:srgbClr val="014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39TH EACTS ANNUAL MEETING | 8 – 11 OCTOBER 2025 | COPENHAGEN, DENMARK</a:t>
            </a:r>
          </a:p>
        </p:txBody>
      </p:sp>
    </p:spTree>
    <p:extLst>
      <p:ext uri="{BB962C8B-B14F-4D97-AF65-F5344CB8AC3E}">
        <p14:creationId xmlns:p14="http://schemas.microsoft.com/office/powerpoint/2010/main" val="392024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8F938-DF37-79DE-7757-183A0A4752BA}"/>
              </a:ext>
            </a:extLst>
          </p:cNvPr>
          <p:cNvSpPr txBox="1">
            <a:spLocks/>
          </p:cNvSpPr>
          <p:nvPr/>
        </p:nvSpPr>
        <p:spPr>
          <a:xfrm>
            <a:off x="657340" y="1278082"/>
            <a:ext cx="7842424" cy="1790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pc="450" dirty="0">
                <a:solidFill>
                  <a:srgbClr val="014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 TITLE</a:t>
            </a:r>
          </a:p>
          <a:p>
            <a:endParaRPr lang="en-US" b="1" spc="450" dirty="0">
              <a:solidFill>
                <a:srgbClr val="014F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b="1" i="1" spc="450" dirty="0">
                <a:solidFill>
                  <a:srgbClr val="014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(Do not include author or institution names anywhere in the abstract)</a:t>
            </a:r>
          </a:p>
        </p:txBody>
      </p:sp>
    </p:spTree>
    <p:extLst>
      <p:ext uri="{BB962C8B-B14F-4D97-AF65-F5344CB8AC3E}">
        <p14:creationId xmlns:p14="http://schemas.microsoft.com/office/powerpoint/2010/main" val="141711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3AC675E2-8E49-7772-471A-1CC23CC00A8E}"/>
              </a:ext>
            </a:extLst>
          </p:cNvPr>
          <p:cNvSpPr txBox="1">
            <a:spLocks/>
          </p:cNvSpPr>
          <p:nvPr/>
        </p:nvSpPr>
        <p:spPr>
          <a:xfrm>
            <a:off x="182158" y="55395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Background / Study Objective</a:t>
            </a:r>
          </a:p>
        </p:txBody>
      </p:sp>
    </p:spTree>
    <p:extLst>
      <p:ext uri="{BB962C8B-B14F-4D97-AF65-F5344CB8AC3E}">
        <p14:creationId xmlns:p14="http://schemas.microsoft.com/office/powerpoint/2010/main" val="3182045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AF9E9133-97BA-B647-E25F-5DB0D75634DC}"/>
              </a:ext>
            </a:extLst>
          </p:cNvPr>
          <p:cNvSpPr txBox="1">
            <a:spLocks/>
          </p:cNvSpPr>
          <p:nvPr/>
        </p:nvSpPr>
        <p:spPr>
          <a:xfrm>
            <a:off x="182158" y="55395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Patients</a:t>
            </a:r>
          </a:p>
        </p:txBody>
      </p:sp>
    </p:spTree>
    <p:extLst>
      <p:ext uri="{BB962C8B-B14F-4D97-AF65-F5344CB8AC3E}">
        <p14:creationId xmlns:p14="http://schemas.microsoft.com/office/powerpoint/2010/main" val="1606029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8DF1F73D-461E-3731-6039-38A204B27C5D}"/>
              </a:ext>
            </a:extLst>
          </p:cNvPr>
          <p:cNvSpPr txBox="1">
            <a:spLocks/>
          </p:cNvSpPr>
          <p:nvPr/>
        </p:nvSpPr>
        <p:spPr>
          <a:xfrm>
            <a:off x="182158" y="55395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Methods</a:t>
            </a:r>
          </a:p>
        </p:txBody>
      </p:sp>
    </p:spTree>
    <p:extLst>
      <p:ext uri="{BB962C8B-B14F-4D97-AF65-F5344CB8AC3E}">
        <p14:creationId xmlns:p14="http://schemas.microsoft.com/office/powerpoint/2010/main" val="345199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5F1DA45-6FAD-CEF3-FE92-C3B2F27FA430}"/>
              </a:ext>
            </a:extLst>
          </p:cNvPr>
          <p:cNvSpPr txBox="1">
            <a:spLocks/>
          </p:cNvSpPr>
          <p:nvPr/>
        </p:nvSpPr>
        <p:spPr>
          <a:xfrm>
            <a:off x="182158" y="55395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Results 1</a:t>
            </a:r>
          </a:p>
        </p:txBody>
      </p:sp>
    </p:spTree>
    <p:extLst>
      <p:ext uri="{BB962C8B-B14F-4D97-AF65-F5344CB8AC3E}">
        <p14:creationId xmlns:p14="http://schemas.microsoft.com/office/powerpoint/2010/main" val="2999122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1D88F156-0D10-DC9F-9643-5786C4C119C7}"/>
              </a:ext>
            </a:extLst>
          </p:cNvPr>
          <p:cNvSpPr txBox="1">
            <a:spLocks/>
          </p:cNvSpPr>
          <p:nvPr/>
        </p:nvSpPr>
        <p:spPr>
          <a:xfrm>
            <a:off x="182158" y="55395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Results 2</a:t>
            </a:r>
          </a:p>
        </p:txBody>
      </p:sp>
    </p:spTree>
    <p:extLst>
      <p:ext uri="{BB962C8B-B14F-4D97-AF65-F5344CB8AC3E}">
        <p14:creationId xmlns:p14="http://schemas.microsoft.com/office/powerpoint/2010/main" val="2574434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ACF31C61-4617-574C-DD84-F01A98B92A95}"/>
              </a:ext>
            </a:extLst>
          </p:cNvPr>
          <p:cNvSpPr txBox="1">
            <a:spLocks/>
          </p:cNvSpPr>
          <p:nvPr/>
        </p:nvSpPr>
        <p:spPr>
          <a:xfrm>
            <a:off x="182158" y="55395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387856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DA725158806B4681AFDD8C8446514A" ma:contentTypeVersion="17" ma:contentTypeDescription="Create a new document." ma:contentTypeScope="" ma:versionID="81f0d068649003c4f04a225ab660f13a">
  <xsd:schema xmlns:xsd="http://www.w3.org/2001/XMLSchema" xmlns:xs="http://www.w3.org/2001/XMLSchema" xmlns:p="http://schemas.microsoft.com/office/2006/metadata/properties" xmlns:ns2="ef465a1a-b1ee-4339-b996-d57404e2acb6" xmlns:ns3="092d2d36-4e76-4bc3-8953-e1a4beb8a89b" targetNamespace="http://schemas.microsoft.com/office/2006/metadata/properties" ma:root="true" ma:fieldsID="b38dc2622ae82f621f50cc59fe1dc495" ns2:_="" ns3:_="">
    <xsd:import namespace="ef465a1a-b1ee-4339-b996-d57404e2acb6"/>
    <xsd:import namespace="092d2d36-4e76-4bc3-8953-e1a4beb8a8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65a1a-b1ee-4339-b996-d57404e2ac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72f7ba9-3dc6-4534-b5d6-226a7e837d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d2d36-4e76-4bc3-8953-e1a4beb8a89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61c6c7a5-6d57-4b99-8aec-afc9e4cd1070}" ma:internalName="TaxCatchAll" ma:showField="CatchAllData" ma:web="092d2d36-4e76-4bc3-8953-e1a4beb8a8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465a1a-b1ee-4339-b996-d57404e2acb6">
      <Terms xmlns="http://schemas.microsoft.com/office/infopath/2007/PartnerControls"/>
    </lcf76f155ced4ddcb4097134ff3c332f>
    <TaxCatchAll xmlns="092d2d36-4e76-4bc3-8953-e1a4beb8a89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21A7FD5-EB25-48F8-9911-DCD9568C2F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465a1a-b1ee-4339-b996-d57404e2acb6"/>
    <ds:schemaRef ds:uri="092d2d36-4e76-4bc3-8953-e1a4beb8a8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B185AD0-6CED-4564-8CFD-C8F78E406E32}">
  <ds:schemaRefs>
    <ds:schemaRef ds:uri="http://schemas.microsoft.com/office/2006/metadata/properties"/>
    <ds:schemaRef ds:uri="http://schemas.microsoft.com/office/infopath/2007/PartnerControls"/>
    <ds:schemaRef ds:uri="ef465a1a-b1ee-4339-b996-d57404e2acb6"/>
    <ds:schemaRef ds:uri="092d2d36-4e76-4bc3-8953-e1a4beb8a89b"/>
  </ds:schemaRefs>
</ds:datastoreItem>
</file>

<file path=customXml/itemProps3.xml><?xml version="1.0" encoding="utf-8"?>
<ds:datastoreItem xmlns:ds="http://schemas.openxmlformats.org/officeDocument/2006/customXml" ds:itemID="{E293E9DC-8F53-40B6-AF49-44B2CFD7C8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223</TotalTime>
  <Words>26</Words>
  <Application>Microsoft Office PowerPoint</Application>
  <PresentationFormat>On-screen Show (16:9)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HERE</dc:title>
  <dc:creator>Amy Carpenter</dc:creator>
  <cp:lastModifiedBy>Amanda Cameron</cp:lastModifiedBy>
  <cp:revision>68</cp:revision>
  <dcterms:created xsi:type="dcterms:W3CDTF">2021-04-26T14:05:33Z</dcterms:created>
  <dcterms:modified xsi:type="dcterms:W3CDTF">2025-01-03T12:30:24Z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0x010100DEDA725158806B4681AFDD8C8446514A</vt:lpwstr>
  </property>
  <property fmtid="{D5CDD505-2E9C-101B-9397-08002B2CF9AE}" pid="3" name="MediaServiceImageTags">
    <vt:lpwstr/>
  </property>
</Properties>
</file>