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notesMasterIdLst>
    <p:notesMasterId r:id="rId6"/>
  </p:notesMasterIdLst>
  <p:sldIdLst>
    <p:sldId id="261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F7D"/>
    <a:srgbClr val="EFE8DF"/>
    <a:srgbClr val="E4312A"/>
    <a:srgbClr val="AA2621"/>
    <a:srgbClr val="F8A831"/>
    <a:srgbClr val="00285F"/>
    <a:srgbClr val="0194F9"/>
    <a:srgbClr val="003149"/>
    <a:srgbClr val="F7F7F7"/>
    <a:srgbClr val="002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6"/>
    <p:restoredTop sz="94710"/>
  </p:normalViewPr>
  <p:slideViewPr>
    <p:cSldViewPr snapToGrid="0" snapToObjects="1">
      <p:cViewPr varScale="1">
        <p:scale>
          <a:sx n="119" d="100"/>
          <a:sy n="119" d="100"/>
        </p:scale>
        <p:origin x="102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Cameron" userId="0ddefec4-78d6-4ed0-be72-ee04eba95ca1" providerId="ADAL" clId="{6E47DEF0-22DA-40C7-9AF6-848F415C6040}"/>
    <pc:docChg chg="undo custSel addSld delSld modSld modMainMaster">
      <pc:chgData name="Amanda Cameron" userId="0ddefec4-78d6-4ed0-be72-ee04eba95ca1" providerId="ADAL" clId="{6E47DEF0-22DA-40C7-9AF6-848F415C6040}" dt="2025-01-29T09:51:57.647" v="229" actId="255"/>
      <pc:docMkLst>
        <pc:docMk/>
      </pc:docMkLst>
      <pc:sldChg chg="delSp modSp del mod">
        <pc:chgData name="Amanda Cameron" userId="0ddefec4-78d6-4ed0-be72-ee04eba95ca1" providerId="ADAL" clId="{6E47DEF0-22DA-40C7-9AF6-848F415C6040}" dt="2025-01-28T14:29:09.735" v="112" actId="2696"/>
        <pc:sldMkLst>
          <pc:docMk/>
          <pc:sldMk cId="3459751731" sldId="256"/>
        </pc:sldMkLst>
        <pc:spChg chg="del">
          <ac:chgData name="Amanda Cameron" userId="0ddefec4-78d6-4ed0-be72-ee04eba95ca1" providerId="ADAL" clId="{6E47DEF0-22DA-40C7-9AF6-848F415C6040}" dt="2025-01-28T14:28:49.505" v="107" actId="478"/>
          <ac:spMkLst>
            <pc:docMk/>
            <pc:sldMk cId="3459751731" sldId="256"/>
            <ac:spMk id="2" creationId="{CFE7ADBB-9893-FD49-A6F6-0A185F63A124}"/>
          </ac:spMkLst>
        </pc:spChg>
        <pc:spChg chg="del">
          <ac:chgData name="Amanda Cameron" userId="0ddefec4-78d6-4ed0-be72-ee04eba95ca1" providerId="ADAL" clId="{6E47DEF0-22DA-40C7-9AF6-848F415C6040}" dt="2025-01-28T14:29:05.608" v="111" actId="478"/>
          <ac:spMkLst>
            <pc:docMk/>
            <pc:sldMk cId="3459751731" sldId="256"/>
            <ac:spMk id="3" creationId="{9A6D6936-77E1-564A-B343-8954E3D8192D}"/>
          </ac:spMkLst>
        </pc:spChg>
        <pc:spChg chg="del mod">
          <ac:chgData name="Amanda Cameron" userId="0ddefec4-78d6-4ed0-be72-ee04eba95ca1" providerId="ADAL" clId="{6E47DEF0-22DA-40C7-9AF6-848F415C6040}" dt="2025-01-28T14:28:55.793" v="110" actId="478"/>
          <ac:spMkLst>
            <pc:docMk/>
            <pc:sldMk cId="3459751731" sldId="256"/>
            <ac:spMk id="12" creationId="{65CAB9B4-5B30-8843-8448-B33E0D1E1771}"/>
          </ac:spMkLst>
        </pc:spChg>
        <pc:picChg chg="del">
          <ac:chgData name="Amanda Cameron" userId="0ddefec4-78d6-4ed0-be72-ee04eba95ca1" providerId="ADAL" clId="{6E47DEF0-22DA-40C7-9AF6-848F415C6040}" dt="2025-01-28T14:28:52.559" v="108" actId="478"/>
          <ac:picMkLst>
            <pc:docMk/>
            <pc:sldMk cId="3459751731" sldId="256"/>
            <ac:picMk id="5" creationId="{54088B4C-8F9F-DA64-EC09-99A9FBCD8A56}"/>
          </ac:picMkLst>
        </pc:picChg>
      </pc:sldChg>
      <pc:sldChg chg="delSp modSp del mod setBg">
        <pc:chgData name="Amanda Cameron" userId="0ddefec4-78d6-4ed0-be72-ee04eba95ca1" providerId="ADAL" clId="{6E47DEF0-22DA-40C7-9AF6-848F415C6040}" dt="2025-01-28T14:29:22.947" v="114" actId="2696"/>
        <pc:sldMkLst>
          <pc:docMk/>
          <pc:sldMk cId="1416490323" sldId="258"/>
        </pc:sldMkLst>
        <pc:spChg chg="del mod">
          <ac:chgData name="Amanda Cameron" userId="0ddefec4-78d6-4ed0-be72-ee04eba95ca1" providerId="ADAL" clId="{6E47DEF0-22DA-40C7-9AF6-848F415C6040}" dt="2025-01-28T14:28:12.960" v="102" actId="478"/>
          <ac:spMkLst>
            <pc:docMk/>
            <pc:sldMk cId="1416490323" sldId="258"/>
            <ac:spMk id="2" creationId="{FE876A51-F041-BD93-5540-E8C515AB540A}"/>
          </ac:spMkLst>
        </pc:spChg>
        <pc:spChg chg="del">
          <ac:chgData name="Amanda Cameron" userId="0ddefec4-78d6-4ed0-be72-ee04eba95ca1" providerId="ADAL" clId="{6E47DEF0-22DA-40C7-9AF6-848F415C6040}" dt="2025-01-28T14:28:16.656" v="104" actId="478"/>
          <ac:spMkLst>
            <pc:docMk/>
            <pc:sldMk cId="1416490323" sldId="258"/>
            <ac:spMk id="27" creationId="{159362D9-4983-8D4E-A667-BD7F48681226}"/>
          </ac:spMkLst>
        </pc:spChg>
        <pc:grpChg chg="del">
          <ac:chgData name="Amanda Cameron" userId="0ddefec4-78d6-4ed0-be72-ee04eba95ca1" providerId="ADAL" clId="{6E47DEF0-22DA-40C7-9AF6-848F415C6040}" dt="2025-01-28T14:28:15.218" v="103" actId="478"/>
          <ac:grpSpMkLst>
            <pc:docMk/>
            <pc:sldMk cId="1416490323" sldId="258"/>
            <ac:grpSpMk id="22" creationId="{EE384EE7-6ABA-AC4C-AA81-3DF8496192F8}"/>
          </ac:grpSpMkLst>
        </pc:grpChg>
        <pc:picChg chg="del">
          <ac:chgData name="Amanda Cameron" userId="0ddefec4-78d6-4ed0-be72-ee04eba95ca1" providerId="ADAL" clId="{6E47DEF0-22DA-40C7-9AF6-848F415C6040}" dt="2025-01-28T14:28:09.735" v="100" actId="478"/>
          <ac:picMkLst>
            <pc:docMk/>
            <pc:sldMk cId="1416490323" sldId="258"/>
            <ac:picMk id="3" creationId="{8DAAF360-DCA4-66E0-9F69-B5F0632DB7B2}"/>
          </ac:picMkLst>
        </pc:picChg>
        <pc:picChg chg="del">
          <ac:chgData name="Amanda Cameron" userId="0ddefec4-78d6-4ed0-be72-ee04eba95ca1" providerId="ADAL" clId="{6E47DEF0-22DA-40C7-9AF6-848F415C6040}" dt="2025-01-28T14:28:17.884" v="105" actId="478"/>
          <ac:picMkLst>
            <pc:docMk/>
            <pc:sldMk cId="1416490323" sldId="258"/>
            <ac:picMk id="29" creationId="{A05BFE12-8C18-1A47-B810-7F7F7E7C59F3}"/>
          </ac:picMkLst>
        </pc:picChg>
        <pc:picChg chg="del">
          <ac:chgData name="Amanda Cameron" userId="0ddefec4-78d6-4ed0-be72-ee04eba95ca1" providerId="ADAL" clId="{6E47DEF0-22DA-40C7-9AF6-848F415C6040}" dt="2025-01-28T14:28:07.361" v="99" actId="478"/>
          <ac:picMkLst>
            <pc:docMk/>
            <pc:sldMk cId="1416490323" sldId="258"/>
            <ac:picMk id="30" creationId="{AE69747B-997B-6A48-8079-8F413A0A1927}"/>
          </ac:picMkLst>
        </pc:picChg>
      </pc:sldChg>
      <pc:sldChg chg="del">
        <pc:chgData name="Amanda Cameron" userId="0ddefec4-78d6-4ed0-be72-ee04eba95ca1" providerId="ADAL" clId="{6E47DEF0-22DA-40C7-9AF6-848F415C6040}" dt="2025-01-28T14:29:12.076" v="113" actId="2696"/>
        <pc:sldMkLst>
          <pc:docMk/>
          <pc:sldMk cId="3240298755" sldId="259"/>
        </pc:sldMkLst>
      </pc:sldChg>
      <pc:sldChg chg="delSp modSp mod">
        <pc:chgData name="Amanda Cameron" userId="0ddefec4-78d6-4ed0-be72-ee04eba95ca1" providerId="ADAL" clId="{6E47DEF0-22DA-40C7-9AF6-848F415C6040}" dt="2025-01-28T14:29:51.615" v="121" actId="478"/>
        <pc:sldMkLst>
          <pc:docMk/>
          <pc:sldMk cId="3248926645" sldId="261"/>
        </pc:sldMkLst>
        <pc:spChg chg="mod">
          <ac:chgData name="Amanda Cameron" userId="0ddefec4-78d6-4ed0-be72-ee04eba95ca1" providerId="ADAL" clId="{6E47DEF0-22DA-40C7-9AF6-848F415C6040}" dt="2025-01-28T14:29:38.850" v="117" actId="1076"/>
          <ac:spMkLst>
            <pc:docMk/>
            <pc:sldMk cId="3248926645" sldId="261"/>
            <ac:spMk id="4" creationId="{7C8889A5-1B88-9242-9457-305D24DA39B9}"/>
          </ac:spMkLst>
        </pc:spChg>
        <pc:spChg chg="mod">
          <ac:chgData name="Amanda Cameron" userId="0ddefec4-78d6-4ed0-be72-ee04eba95ca1" providerId="ADAL" clId="{6E47DEF0-22DA-40C7-9AF6-848F415C6040}" dt="2025-01-28T14:29:43.620" v="118" actId="1076"/>
          <ac:spMkLst>
            <pc:docMk/>
            <pc:sldMk cId="3248926645" sldId="261"/>
            <ac:spMk id="5" creationId="{C25D15CB-DCCC-FD4F-9C67-13DBF498B01B}"/>
          </ac:spMkLst>
        </pc:spChg>
        <pc:spChg chg="del">
          <ac:chgData name="Amanda Cameron" userId="0ddefec4-78d6-4ed0-be72-ee04eba95ca1" providerId="ADAL" clId="{6E47DEF0-22DA-40C7-9AF6-848F415C6040}" dt="2025-01-28T14:29:48.952" v="120" actId="478"/>
          <ac:spMkLst>
            <pc:docMk/>
            <pc:sldMk cId="3248926645" sldId="261"/>
            <ac:spMk id="6" creationId="{8E0846F0-B95C-AC4C-8517-7E630C2D21F5}"/>
          </ac:spMkLst>
        </pc:spChg>
        <pc:spChg chg="del">
          <ac:chgData name="Amanda Cameron" userId="0ddefec4-78d6-4ed0-be72-ee04eba95ca1" providerId="ADAL" clId="{6E47DEF0-22DA-40C7-9AF6-848F415C6040}" dt="2025-01-28T14:29:51.615" v="121" actId="478"/>
          <ac:spMkLst>
            <pc:docMk/>
            <pc:sldMk cId="3248926645" sldId="261"/>
            <ac:spMk id="9" creationId="{1C8B6A64-D6C1-3544-89C1-4473DC4FDB69}"/>
          </ac:spMkLst>
        </pc:spChg>
        <pc:picChg chg="del">
          <ac:chgData name="Amanda Cameron" userId="0ddefec4-78d6-4ed0-be72-ee04eba95ca1" providerId="ADAL" clId="{6E47DEF0-22DA-40C7-9AF6-848F415C6040}" dt="2025-01-28T14:29:45.912" v="119" actId="478"/>
          <ac:picMkLst>
            <pc:docMk/>
            <pc:sldMk cId="3248926645" sldId="261"/>
            <ac:picMk id="3" creationId="{20B24D50-624A-9048-BA41-2E5F86C1DAE7}"/>
          </ac:picMkLst>
        </pc:picChg>
      </pc:sldChg>
      <pc:sldChg chg="new del">
        <pc:chgData name="Amanda Cameron" userId="0ddefec4-78d6-4ed0-be72-ee04eba95ca1" providerId="ADAL" clId="{6E47DEF0-22DA-40C7-9AF6-848F415C6040}" dt="2025-01-28T15:47:40.128" v="123" actId="2696"/>
        <pc:sldMkLst>
          <pc:docMk/>
          <pc:sldMk cId="1120045937" sldId="262"/>
        </pc:sldMkLst>
      </pc:sldChg>
      <pc:sldChg chg="new del">
        <pc:chgData name="Amanda Cameron" userId="0ddefec4-78d6-4ed0-be72-ee04eba95ca1" providerId="ADAL" clId="{6E47DEF0-22DA-40C7-9AF6-848F415C6040}" dt="2025-01-28T16:42:16.186" v="169" actId="2696"/>
        <pc:sldMkLst>
          <pc:docMk/>
          <pc:sldMk cId="3992986148" sldId="262"/>
        </pc:sldMkLst>
      </pc:sldChg>
      <pc:sldChg chg="del">
        <pc:chgData name="Amanda Cameron" userId="0ddefec4-78d6-4ed0-be72-ee04eba95ca1" providerId="ADAL" clId="{6E47DEF0-22DA-40C7-9AF6-848F415C6040}" dt="2025-01-28T14:29:32.315" v="115" actId="2696"/>
        <pc:sldMkLst>
          <pc:docMk/>
          <pc:sldMk cId="3680058939" sldId="263"/>
        </pc:sldMkLst>
      </pc:sldChg>
      <pc:sldMasterChg chg="addSp delSp modSp mod modSldLayout">
        <pc:chgData name="Amanda Cameron" userId="0ddefec4-78d6-4ed0-be72-ee04eba95ca1" providerId="ADAL" clId="{6E47DEF0-22DA-40C7-9AF6-848F415C6040}" dt="2025-01-29T09:51:57.647" v="229" actId="255"/>
        <pc:sldMasterMkLst>
          <pc:docMk/>
          <pc:sldMasterMk cId="3920246647" sldId="2147483660"/>
        </pc:sldMasterMkLst>
        <pc:spChg chg="del">
          <ac:chgData name="Amanda Cameron" userId="0ddefec4-78d6-4ed0-be72-ee04eba95ca1" providerId="ADAL" clId="{6E47DEF0-22DA-40C7-9AF6-848F415C6040}" dt="2025-01-28T14:24:11.955" v="9" actId="478"/>
          <ac:spMkLst>
            <pc:docMk/>
            <pc:sldMasterMk cId="3920246647" sldId="2147483660"/>
            <ac:spMk id="2" creationId="{00000000-0000-0000-0000-000000000000}"/>
          </ac:spMkLst>
        </pc:spChg>
        <pc:spChg chg="del">
          <ac:chgData name="Amanda Cameron" userId="0ddefec4-78d6-4ed0-be72-ee04eba95ca1" providerId="ADAL" clId="{6E47DEF0-22DA-40C7-9AF6-848F415C6040}" dt="2025-01-28T14:24:14.871" v="10" actId="478"/>
          <ac:spMkLst>
            <pc:docMk/>
            <pc:sldMasterMk cId="3920246647" sldId="2147483660"/>
            <ac:spMk id="3" creationId="{00000000-0000-0000-0000-000000000000}"/>
          </ac:spMkLst>
        </pc:spChg>
        <pc:spChg chg="del">
          <ac:chgData name="Amanda Cameron" userId="0ddefec4-78d6-4ed0-be72-ee04eba95ca1" providerId="ADAL" clId="{6E47DEF0-22DA-40C7-9AF6-848F415C6040}" dt="2025-01-28T14:24:19.224" v="13" actId="478"/>
          <ac:spMkLst>
            <pc:docMk/>
            <pc:sldMasterMk cId="3920246647" sldId="2147483660"/>
            <ac:spMk id="4" creationId="{00000000-0000-0000-0000-000000000000}"/>
          </ac:spMkLst>
        </pc:spChg>
        <pc:spChg chg="del">
          <ac:chgData name="Amanda Cameron" userId="0ddefec4-78d6-4ed0-be72-ee04eba95ca1" providerId="ADAL" clId="{6E47DEF0-22DA-40C7-9AF6-848F415C6040}" dt="2025-01-28T14:24:16.820" v="11" actId="478"/>
          <ac:spMkLst>
            <pc:docMk/>
            <pc:sldMasterMk cId="3920246647" sldId="2147483660"/>
            <ac:spMk id="5" creationId="{00000000-0000-0000-0000-000000000000}"/>
          </ac:spMkLst>
        </pc:spChg>
        <pc:spChg chg="del">
          <ac:chgData name="Amanda Cameron" userId="0ddefec4-78d6-4ed0-be72-ee04eba95ca1" providerId="ADAL" clId="{6E47DEF0-22DA-40C7-9AF6-848F415C6040}" dt="2025-01-28T14:24:18.067" v="12" actId="478"/>
          <ac:spMkLst>
            <pc:docMk/>
            <pc:sldMasterMk cId="3920246647" sldId="2147483660"/>
            <ac:spMk id="6" creationId="{00000000-0000-0000-0000-000000000000}"/>
          </ac:spMkLst>
        </pc:spChg>
        <pc:spChg chg="add del mod">
          <ac:chgData name="Amanda Cameron" userId="0ddefec4-78d6-4ed0-be72-ee04eba95ca1" providerId="ADAL" clId="{6E47DEF0-22DA-40C7-9AF6-848F415C6040}" dt="2025-01-28T16:32:17.721" v="155"/>
          <ac:spMkLst>
            <pc:docMk/>
            <pc:sldMasterMk cId="3920246647" sldId="2147483660"/>
            <ac:spMk id="6" creationId="{A49E43FD-D8FA-FCD1-EC0B-837FB1CABC14}"/>
          </ac:spMkLst>
        </pc:spChg>
        <pc:spChg chg="add mod ord">
          <ac:chgData name="Amanda Cameron" userId="0ddefec4-78d6-4ed0-be72-ee04eba95ca1" providerId="ADAL" clId="{6E47DEF0-22DA-40C7-9AF6-848F415C6040}" dt="2025-01-29T09:51:57.647" v="229" actId="255"/>
          <ac:spMkLst>
            <pc:docMk/>
            <pc:sldMasterMk cId="3920246647" sldId="2147483660"/>
            <ac:spMk id="7" creationId="{05A6B520-9D70-050C-6D64-BB36001110D6}"/>
          </ac:spMkLst>
        </pc:spChg>
        <pc:spChg chg="add del mod">
          <ac:chgData name="Amanda Cameron" userId="0ddefec4-78d6-4ed0-be72-ee04eba95ca1" providerId="ADAL" clId="{6E47DEF0-22DA-40C7-9AF6-848F415C6040}" dt="2025-01-29T09:25:08.518" v="189" actId="478"/>
          <ac:spMkLst>
            <pc:docMk/>
            <pc:sldMasterMk cId="3920246647" sldId="2147483660"/>
            <ac:spMk id="13" creationId="{20C1A723-EEC3-E540-8ED8-DE4E04A0EA0F}"/>
          </ac:spMkLst>
        </pc:spChg>
        <pc:picChg chg="add mod">
          <ac:chgData name="Amanda Cameron" userId="0ddefec4-78d6-4ed0-be72-ee04eba95ca1" providerId="ADAL" clId="{6E47DEF0-22DA-40C7-9AF6-848F415C6040}" dt="2025-01-29T09:24:56.033" v="188" actId="1038"/>
          <ac:picMkLst>
            <pc:docMk/>
            <pc:sldMasterMk cId="3920246647" sldId="2147483660"/>
            <ac:picMk id="3" creationId="{5A26CC09-29F3-0B07-15C5-D9498CAF1226}"/>
          </ac:picMkLst>
        </pc:picChg>
        <pc:picChg chg="add del mod">
          <ac:chgData name="Amanda Cameron" userId="0ddefec4-78d6-4ed0-be72-ee04eba95ca1" providerId="ADAL" clId="{6E47DEF0-22DA-40C7-9AF6-848F415C6040}" dt="2025-01-29T09:30:55.978" v="190" actId="478"/>
          <ac:picMkLst>
            <pc:docMk/>
            <pc:sldMasterMk cId="3920246647" sldId="2147483660"/>
            <ac:picMk id="4" creationId="{EA37BD28-D988-DFE9-2FAB-7768CEB0C255}"/>
          </ac:picMkLst>
        </pc:picChg>
        <pc:picChg chg="add del mod">
          <ac:chgData name="Amanda Cameron" userId="0ddefec4-78d6-4ed0-be72-ee04eba95ca1" providerId="ADAL" clId="{6E47DEF0-22DA-40C7-9AF6-848F415C6040}" dt="2025-01-29T09:20:10.047" v="170" actId="478"/>
          <ac:picMkLst>
            <pc:docMk/>
            <pc:sldMasterMk cId="3920246647" sldId="2147483660"/>
            <ac:picMk id="5" creationId="{DA0FAB26-6C08-C3CE-D009-B6DE40F5507B}"/>
          </ac:picMkLst>
        </pc:picChg>
        <pc:picChg chg="add del mod">
          <ac:chgData name="Amanda Cameron" userId="0ddefec4-78d6-4ed0-be72-ee04eba95ca1" providerId="ADAL" clId="{6E47DEF0-22DA-40C7-9AF6-848F415C6040}" dt="2025-01-28T16:24:09.077" v="125" actId="478"/>
          <ac:picMkLst>
            <pc:docMk/>
            <pc:sldMasterMk cId="3920246647" sldId="2147483660"/>
            <ac:picMk id="8" creationId="{AFE9948F-F1FB-A266-95A9-6413A46828D3}"/>
          </ac:picMkLst>
        </pc:picChg>
        <pc:picChg chg="add mod">
          <ac:chgData name="Amanda Cameron" userId="0ddefec4-78d6-4ed0-be72-ee04eba95ca1" providerId="ADAL" clId="{6E47DEF0-22DA-40C7-9AF6-848F415C6040}" dt="2025-01-29T09:31:30.546" v="196" actId="1076"/>
          <ac:picMkLst>
            <pc:docMk/>
            <pc:sldMasterMk cId="3920246647" sldId="2147483660"/>
            <ac:picMk id="8" creationId="{C346DE22-1D47-5937-CAAE-4B679C32C9CB}"/>
          </ac:picMkLst>
        </pc:picChg>
        <pc:picChg chg="add del mod">
          <ac:chgData name="Amanda Cameron" userId="0ddefec4-78d6-4ed0-be72-ee04eba95ca1" providerId="ADAL" clId="{6E47DEF0-22DA-40C7-9AF6-848F415C6040}" dt="2025-01-28T16:34:09.472" v="164" actId="478"/>
          <ac:picMkLst>
            <pc:docMk/>
            <pc:sldMasterMk cId="3920246647" sldId="2147483660"/>
            <ac:picMk id="10" creationId="{814E320B-0ABD-C964-6842-D0D898B7A696}"/>
          </ac:picMkLst>
        </pc:picChg>
        <pc:picChg chg="add del mod">
          <ac:chgData name="Amanda Cameron" userId="0ddefec4-78d6-4ed0-be72-ee04eba95ca1" providerId="ADAL" clId="{6E47DEF0-22DA-40C7-9AF6-848F415C6040}" dt="2025-01-28T16:34:06.072" v="163" actId="478"/>
          <ac:picMkLst>
            <pc:docMk/>
            <pc:sldMasterMk cId="3920246647" sldId="2147483660"/>
            <ac:picMk id="12" creationId="{D7ED491F-D788-F116-FD87-566C5DAF07F3}"/>
          </ac:picMkLst>
        </pc:picChg>
        <pc:sldLayoutChg chg="addSp delSp modSp mod">
          <pc:chgData name="Amanda Cameron" userId="0ddefec4-78d6-4ed0-be72-ee04eba95ca1" providerId="ADAL" clId="{6E47DEF0-22DA-40C7-9AF6-848F415C6040}" dt="2025-01-28T14:24:02.789" v="7" actId="21"/>
          <pc:sldLayoutMkLst>
            <pc:docMk/>
            <pc:sldMasterMk cId="3920246647" sldId="2147483660"/>
            <pc:sldLayoutMk cId="1731850193" sldId="2147483661"/>
          </pc:sldLayoutMkLst>
          <pc:spChg chg="add del mod">
            <ac:chgData name="Amanda Cameron" userId="0ddefec4-78d6-4ed0-be72-ee04eba95ca1" providerId="ADAL" clId="{6E47DEF0-22DA-40C7-9AF6-848F415C6040}" dt="2025-01-28T14:24:02.789" v="7" actId="21"/>
            <ac:spMkLst>
              <pc:docMk/>
              <pc:sldMasterMk cId="3920246647" sldId="2147483660"/>
              <pc:sldLayoutMk cId="1731850193" sldId="2147483661"/>
              <ac:spMk id="2" creationId="{737715EF-F26C-B9F4-0439-1474E8D2FA7A}"/>
            </ac:spMkLst>
          </pc:spChg>
          <pc:picChg chg="add del mod">
            <ac:chgData name="Amanda Cameron" userId="0ddefec4-78d6-4ed0-be72-ee04eba95ca1" providerId="ADAL" clId="{6E47DEF0-22DA-40C7-9AF6-848F415C6040}" dt="2025-01-28T14:24:02.789" v="7" actId="21"/>
            <ac:picMkLst>
              <pc:docMk/>
              <pc:sldMasterMk cId="3920246647" sldId="2147483660"/>
              <pc:sldLayoutMk cId="1731850193" sldId="2147483661"/>
              <ac:picMk id="4" creationId="{19467A20-F64E-8004-B2EE-C368D742E199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5AB51E-C915-4967-AFAB-202A65673C3E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27FE8-F263-41F1-A730-CB7821564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62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85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4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3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1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5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6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3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3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26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96A5DF5-490C-9E42-BC9E-CAAE8D7796E2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CC43754-57EC-4144-9BCD-C9B43C1B7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2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A6B520-9D70-050C-6D64-BB36001110D6}"/>
              </a:ext>
            </a:extLst>
          </p:cNvPr>
          <p:cNvSpPr/>
          <p:nvPr userDrawn="1"/>
        </p:nvSpPr>
        <p:spPr>
          <a:xfrm>
            <a:off x="0" y="0"/>
            <a:ext cx="9144000" cy="834189"/>
          </a:xfrm>
          <a:prstGeom prst="rect">
            <a:avLst/>
          </a:prstGeom>
          <a:solidFill>
            <a:srgbClr val="014F7D"/>
          </a:solidFill>
          <a:ln>
            <a:solidFill>
              <a:srgbClr val="014F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200" b="1" spc="2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39</a:t>
            </a:r>
            <a:r>
              <a:rPr lang="en-US" sz="1200" b="1" spc="225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200" b="1" spc="2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EACTS ANNUAL MEETING</a:t>
            </a:r>
            <a:br>
              <a:rPr lang="en-US" sz="1200" b="1" spc="2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spc="2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– 11 OCTOBER 2025 | COPENHAGEN, DENMARK</a:t>
            </a:r>
            <a:endParaRPr lang="en-GB" sz="1200" cap="all" dirty="0">
              <a:solidFill>
                <a:schemeClr val="bg1"/>
              </a:solidFill>
              <a:latin typeface="Archivo" pitchFamily="2" charset="0"/>
              <a:cs typeface="Archivo" pitchFamily="2" charset="0"/>
            </a:endParaRPr>
          </a:p>
        </p:txBody>
      </p:sp>
      <p:pic>
        <p:nvPicPr>
          <p:cNvPr id="3" name="Picture 2" descr="A heart with two hearts&#10;&#10;Description automatically generated with medium confidence">
            <a:extLst>
              <a:ext uri="{FF2B5EF4-FFF2-40B4-BE49-F238E27FC236}">
                <a16:creationId xmlns:a16="http://schemas.microsoft.com/office/drawing/2014/main" id="{5A26CC09-29F3-0B07-15C5-D9498CAF122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14551" y="-8020"/>
            <a:ext cx="1137471" cy="850738"/>
          </a:xfrm>
          <a:prstGeom prst="rect">
            <a:avLst/>
          </a:prstGeom>
        </p:spPr>
      </p:pic>
      <p:pic>
        <p:nvPicPr>
          <p:cNvPr id="8" name="Picture 7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C346DE22-1D47-5937-CAAE-4B679C32C9C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231" y="31633"/>
            <a:ext cx="1636295" cy="77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4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8889A5-1B88-9242-9457-305D24DA39B9}"/>
              </a:ext>
            </a:extLst>
          </p:cNvPr>
          <p:cNvSpPr txBox="1">
            <a:spLocks/>
          </p:cNvSpPr>
          <p:nvPr/>
        </p:nvSpPr>
        <p:spPr>
          <a:xfrm>
            <a:off x="296413" y="353401"/>
            <a:ext cx="6858000" cy="17907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spc="450" dirty="0">
                <a:solidFill>
                  <a:srgbClr val="AA26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25D15CB-DCCC-FD4F-9C67-13DBF498B01B}"/>
              </a:ext>
            </a:extLst>
          </p:cNvPr>
          <p:cNvSpPr txBox="1">
            <a:spLocks/>
          </p:cNvSpPr>
          <p:nvPr/>
        </p:nvSpPr>
        <p:spPr>
          <a:xfrm>
            <a:off x="296413" y="1693331"/>
            <a:ext cx="685800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48926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39 eacts annual meeting">
      <a:dk1>
        <a:sysClr val="windowText" lastClr="000000"/>
      </a:dk1>
      <a:lt1>
        <a:sysClr val="window" lastClr="FFFFFF"/>
      </a:lt1>
      <a:dk2>
        <a:srgbClr val="014F7D"/>
      </a:dk2>
      <a:lt2>
        <a:srgbClr val="EDE6DD"/>
      </a:lt2>
      <a:accent1>
        <a:srgbClr val="AA2621"/>
      </a:accent1>
      <a:accent2>
        <a:srgbClr val="E4312A"/>
      </a:accent2>
      <a:accent3>
        <a:srgbClr val="C48730"/>
      </a:accent3>
      <a:accent4>
        <a:srgbClr val="F2BF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DA725158806B4681AFDD8C8446514A" ma:contentTypeVersion="17" ma:contentTypeDescription="Create a new document." ma:contentTypeScope="" ma:versionID="81f0d068649003c4f04a225ab660f13a">
  <xsd:schema xmlns:xsd="http://www.w3.org/2001/XMLSchema" xmlns:xs="http://www.w3.org/2001/XMLSchema" xmlns:p="http://schemas.microsoft.com/office/2006/metadata/properties" xmlns:ns2="ef465a1a-b1ee-4339-b996-d57404e2acb6" xmlns:ns3="092d2d36-4e76-4bc3-8953-e1a4beb8a89b" targetNamespace="http://schemas.microsoft.com/office/2006/metadata/properties" ma:root="true" ma:fieldsID="b38dc2622ae82f621f50cc59fe1dc495" ns2:_="" ns3:_="">
    <xsd:import namespace="ef465a1a-b1ee-4339-b996-d57404e2acb6"/>
    <xsd:import namespace="092d2d36-4e76-4bc3-8953-e1a4beb8a8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65a1a-b1ee-4339-b996-d57404e2ac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72f7ba9-3dc6-4534-b5d6-226a7e837d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d2d36-4e76-4bc3-8953-e1a4beb8a8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1c6c7a5-6d57-4b99-8aec-afc9e4cd1070}" ma:internalName="TaxCatchAll" ma:showField="CatchAllData" ma:web="092d2d36-4e76-4bc3-8953-e1a4beb8a8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465a1a-b1ee-4339-b996-d57404e2acb6">
      <Terms xmlns="http://schemas.microsoft.com/office/infopath/2007/PartnerControls"/>
    </lcf76f155ced4ddcb4097134ff3c332f>
    <TaxCatchAll xmlns="092d2d36-4e76-4bc3-8953-e1a4beb8a89b" xsi:nil="true"/>
  </documentManagement>
</p:properties>
</file>

<file path=customXml/itemProps1.xml><?xml version="1.0" encoding="utf-8"?>
<ds:datastoreItem xmlns:ds="http://schemas.openxmlformats.org/officeDocument/2006/customXml" ds:itemID="{B827D0CA-B061-4844-BE7B-A081BD6764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465a1a-b1ee-4339-b996-d57404e2acb6"/>
    <ds:schemaRef ds:uri="092d2d36-4e76-4bc3-8953-e1a4beb8a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5569FD-96B4-4219-B4D9-AC97669F3C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30C46C-8673-4D10-8D50-F79FA141BA62}">
  <ds:schemaRefs>
    <ds:schemaRef ds:uri="http://schemas.microsoft.com/office/2006/metadata/properties"/>
    <ds:schemaRef ds:uri="http://schemas.microsoft.com/office/infopath/2007/PartnerControls"/>
    <ds:schemaRef ds:uri="ef465a1a-b1ee-4339-b996-d57404e2acb6"/>
    <ds:schemaRef ds:uri="092d2d36-4e76-4bc3-8953-e1a4beb8a89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1573</TotalTime>
  <Words>4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Archivo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Amy Carpenter</dc:creator>
  <cp:lastModifiedBy>Amanda Cameron</cp:lastModifiedBy>
  <cp:revision>69</cp:revision>
  <dcterms:created xsi:type="dcterms:W3CDTF">2021-04-26T14:05:33Z</dcterms:created>
  <dcterms:modified xsi:type="dcterms:W3CDTF">2025-01-29T09:52:12Z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0x010100DEDA725158806B4681AFDD8C8446514A</vt:lpwstr>
  </property>
  <property fmtid="{D5CDD505-2E9C-101B-9397-08002B2CF9AE}" pid="3" name="MediaServiceImageTags">
    <vt:lpwstr/>
  </property>
</Properties>
</file>