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4"/>
  </p:sldMasterIdLst>
  <p:sldIdLst>
    <p:sldId id="264" r:id="rId5"/>
    <p:sldId id="265" r:id="rId6"/>
    <p:sldId id="266" r:id="rId7"/>
    <p:sldId id="267" r:id="rId8"/>
    <p:sldId id="268" r:id="rId9"/>
    <p:sldId id="269" r:id="rId10"/>
    <p:sldId id="270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F7D"/>
    <a:srgbClr val="AA2621"/>
    <a:srgbClr val="EFE8DF"/>
    <a:srgbClr val="E4312A"/>
    <a:srgbClr val="F8A831"/>
    <a:srgbClr val="00285F"/>
    <a:srgbClr val="0194F9"/>
    <a:srgbClr val="003149"/>
    <a:srgbClr val="F7F7F7"/>
    <a:srgbClr val="0028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46"/>
    <p:restoredTop sz="94710"/>
  </p:normalViewPr>
  <p:slideViewPr>
    <p:cSldViewPr snapToGrid="0" snapToObjects="1">
      <p:cViewPr varScale="1">
        <p:scale>
          <a:sx n="119" d="100"/>
          <a:sy n="119" d="100"/>
        </p:scale>
        <p:origin x="102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Cameron" userId="0ddefec4-78d6-4ed0-be72-ee04eba95ca1" providerId="ADAL" clId="{2B862A44-276A-4097-A725-2CE29A59960E}"/>
    <pc:docChg chg="custSel modSld modMainMaster">
      <pc:chgData name="Amanda Cameron" userId="0ddefec4-78d6-4ed0-be72-ee04eba95ca1" providerId="ADAL" clId="{2B862A44-276A-4097-A725-2CE29A59960E}" dt="2025-01-29T10:57:27.899" v="60" actId="1076"/>
      <pc:docMkLst>
        <pc:docMk/>
      </pc:docMkLst>
      <pc:sldChg chg="modSp mod">
        <pc:chgData name="Amanda Cameron" userId="0ddefec4-78d6-4ed0-be72-ee04eba95ca1" providerId="ADAL" clId="{2B862A44-276A-4097-A725-2CE29A59960E}" dt="2025-01-29T10:50:41.133" v="11" actId="20577"/>
        <pc:sldMkLst>
          <pc:docMk/>
          <pc:sldMk cId="1417110705" sldId="264"/>
        </pc:sldMkLst>
        <pc:spChg chg="mod">
          <ac:chgData name="Amanda Cameron" userId="0ddefec4-78d6-4ed0-be72-ee04eba95ca1" providerId="ADAL" clId="{2B862A44-276A-4097-A725-2CE29A59960E}" dt="2025-01-29T10:50:41.133" v="11" actId="20577"/>
          <ac:spMkLst>
            <pc:docMk/>
            <pc:sldMk cId="1417110705" sldId="264"/>
            <ac:spMk id="2" creationId="{9358F938-DF37-79DE-7757-183A0A4752BA}"/>
          </ac:spMkLst>
        </pc:spChg>
      </pc:sldChg>
      <pc:sldChg chg="modSp mod">
        <pc:chgData name="Amanda Cameron" userId="0ddefec4-78d6-4ed0-be72-ee04eba95ca1" providerId="ADAL" clId="{2B862A44-276A-4097-A725-2CE29A59960E}" dt="2025-01-29T10:57:27.899" v="60" actId="1076"/>
        <pc:sldMkLst>
          <pc:docMk/>
          <pc:sldMk cId="3182045228" sldId="265"/>
        </pc:sldMkLst>
        <pc:spChg chg="mod">
          <ac:chgData name="Amanda Cameron" userId="0ddefec4-78d6-4ed0-be72-ee04eba95ca1" providerId="ADAL" clId="{2B862A44-276A-4097-A725-2CE29A59960E}" dt="2025-01-29T10:57:27.899" v="60" actId="1076"/>
          <ac:spMkLst>
            <pc:docMk/>
            <pc:sldMk cId="3182045228" sldId="265"/>
            <ac:spMk id="2" creationId="{3AC675E2-8E49-7772-471A-1CC23CC00A8E}"/>
          </ac:spMkLst>
        </pc:spChg>
      </pc:sldChg>
      <pc:sldChg chg="modSp mod">
        <pc:chgData name="Amanda Cameron" userId="0ddefec4-78d6-4ed0-be72-ee04eba95ca1" providerId="ADAL" clId="{2B862A44-276A-4097-A725-2CE29A59960E}" dt="2025-01-29T10:57:16.780" v="56" actId="1076"/>
        <pc:sldMkLst>
          <pc:docMk/>
          <pc:sldMk cId="1606029673" sldId="266"/>
        </pc:sldMkLst>
        <pc:spChg chg="mod">
          <ac:chgData name="Amanda Cameron" userId="0ddefec4-78d6-4ed0-be72-ee04eba95ca1" providerId="ADAL" clId="{2B862A44-276A-4097-A725-2CE29A59960E}" dt="2025-01-29T10:57:16.780" v="56" actId="1076"/>
          <ac:spMkLst>
            <pc:docMk/>
            <pc:sldMk cId="1606029673" sldId="266"/>
            <ac:spMk id="2" creationId="{AF9E9133-97BA-B647-E25F-5DB0D75634DC}"/>
          </ac:spMkLst>
        </pc:spChg>
      </pc:sldChg>
      <pc:sldChg chg="modSp mod">
        <pc:chgData name="Amanda Cameron" userId="0ddefec4-78d6-4ed0-be72-ee04eba95ca1" providerId="ADAL" clId="{2B862A44-276A-4097-A725-2CE29A59960E}" dt="2025-01-29T10:57:02.715" v="52" actId="1076"/>
        <pc:sldMkLst>
          <pc:docMk/>
          <pc:sldMk cId="345199508" sldId="267"/>
        </pc:sldMkLst>
        <pc:spChg chg="mod">
          <ac:chgData name="Amanda Cameron" userId="0ddefec4-78d6-4ed0-be72-ee04eba95ca1" providerId="ADAL" clId="{2B862A44-276A-4097-A725-2CE29A59960E}" dt="2025-01-29T10:57:02.715" v="52" actId="1076"/>
          <ac:spMkLst>
            <pc:docMk/>
            <pc:sldMk cId="345199508" sldId="267"/>
            <ac:spMk id="2" creationId="{8DF1F73D-461E-3731-6039-38A204B27C5D}"/>
          </ac:spMkLst>
        </pc:spChg>
      </pc:sldChg>
      <pc:sldChg chg="modSp mod">
        <pc:chgData name="Amanda Cameron" userId="0ddefec4-78d6-4ed0-be72-ee04eba95ca1" providerId="ADAL" clId="{2B862A44-276A-4097-A725-2CE29A59960E}" dt="2025-01-29T10:56:50.023" v="48" actId="1076"/>
        <pc:sldMkLst>
          <pc:docMk/>
          <pc:sldMk cId="2999122472" sldId="268"/>
        </pc:sldMkLst>
        <pc:spChg chg="mod">
          <ac:chgData name="Amanda Cameron" userId="0ddefec4-78d6-4ed0-be72-ee04eba95ca1" providerId="ADAL" clId="{2B862A44-276A-4097-A725-2CE29A59960E}" dt="2025-01-29T10:56:50.023" v="48" actId="1076"/>
          <ac:spMkLst>
            <pc:docMk/>
            <pc:sldMk cId="2999122472" sldId="268"/>
            <ac:spMk id="2" creationId="{05F1DA45-6FAD-CEF3-FE92-C3B2F27FA430}"/>
          </ac:spMkLst>
        </pc:spChg>
      </pc:sldChg>
      <pc:sldChg chg="modSp mod">
        <pc:chgData name="Amanda Cameron" userId="0ddefec4-78d6-4ed0-be72-ee04eba95ca1" providerId="ADAL" clId="{2B862A44-276A-4097-A725-2CE29A59960E}" dt="2025-01-29T10:56:32.894" v="45" actId="1076"/>
        <pc:sldMkLst>
          <pc:docMk/>
          <pc:sldMk cId="2574434056" sldId="269"/>
        </pc:sldMkLst>
        <pc:spChg chg="mod">
          <ac:chgData name="Amanda Cameron" userId="0ddefec4-78d6-4ed0-be72-ee04eba95ca1" providerId="ADAL" clId="{2B862A44-276A-4097-A725-2CE29A59960E}" dt="2025-01-29T10:56:32.894" v="45" actId="1076"/>
          <ac:spMkLst>
            <pc:docMk/>
            <pc:sldMk cId="2574434056" sldId="269"/>
            <ac:spMk id="2" creationId="{1D88F156-0D10-DC9F-9643-5786C4C119C7}"/>
          </ac:spMkLst>
        </pc:spChg>
      </pc:sldChg>
      <pc:sldChg chg="modSp mod">
        <pc:chgData name="Amanda Cameron" userId="0ddefec4-78d6-4ed0-be72-ee04eba95ca1" providerId="ADAL" clId="{2B862A44-276A-4097-A725-2CE29A59960E}" dt="2025-01-29T10:56:40.233" v="46" actId="1076"/>
        <pc:sldMkLst>
          <pc:docMk/>
          <pc:sldMk cId="2387856410" sldId="270"/>
        </pc:sldMkLst>
        <pc:spChg chg="mod">
          <ac:chgData name="Amanda Cameron" userId="0ddefec4-78d6-4ed0-be72-ee04eba95ca1" providerId="ADAL" clId="{2B862A44-276A-4097-A725-2CE29A59960E}" dt="2025-01-29T10:56:40.233" v="46" actId="1076"/>
          <ac:spMkLst>
            <pc:docMk/>
            <pc:sldMk cId="2387856410" sldId="270"/>
            <ac:spMk id="2" creationId="{ACF31C61-4617-574C-DD84-F01A98B92A95}"/>
          </ac:spMkLst>
        </pc:spChg>
      </pc:sldChg>
      <pc:sldMasterChg chg="addSp modSp mod">
        <pc:chgData name="Amanda Cameron" userId="0ddefec4-78d6-4ed0-be72-ee04eba95ca1" providerId="ADAL" clId="{2B862A44-276A-4097-A725-2CE29A59960E}" dt="2025-01-29T10:52:17.884" v="18" actId="1076"/>
        <pc:sldMasterMkLst>
          <pc:docMk/>
          <pc:sldMasterMk cId="3920246647" sldId="2147483660"/>
        </pc:sldMasterMkLst>
        <pc:spChg chg="add mod">
          <ac:chgData name="Amanda Cameron" userId="0ddefec4-78d6-4ed0-be72-ee04eba95ca1" providerId="ADAL" clId="{2B862A44-276A-4097-A725-2CE29A59960E}" dt="2025-01-29T10:52:17.884" v="18" actId="1076"/>
          <ac:spMkLst>
            <pc:docMk/>
            <pc:sldMasterMk cId="3920246647" sldId="2147483660"/>
            <ac:spMk id="4" creationId="{12F900A3-3BDF-0279-736F-F123F495AC03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1850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745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31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13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850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6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3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532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526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524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spc="450" dirty="0">
                <a:solidFill>
                  <a:srgbClr val="014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AA26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Subtitle here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7" name="Picture 6" descr="A heart with blue and yellow colors&#10;&#10;Description automatically generated">
            <a:extLst>
              <a:ext uri="{FF2B5EF4-FFF2-40B4-BE49-F238E27FC236}">
                <a16:creationId xmlns:a16="http://schemas.microsoft.com/office/drawing/2014/main" id="{0F2D2DC5-4391-024F-A83A-A54C5DAC7E5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926943" y="3352800"/>
            <a:ext cx="2217057" cy="17907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CC0604-F89E-237B-6414-15FF86CF2E08}"/>
              </a:ext>
            </a:extLst>
          </p:cNvPr>
          <p:cNvSpPr txBox="1"/>
          <p:nvPr userDrawn="1"/>
        </p:nvSpPr>
        <p:spPr>
          <a:xfrm>
            <a:off x="501477" y="4709159"/>
            <a:ext cx="664046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spc="225" dirty="0">
                <a:solidFill>
                  <a:srgbClr val="014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39TH EACTS ANNUAL MEETING | 8 – 11 OCTOBER 2025 | COPENHAGEN, DENMARK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F900A3-3BDF-0279-736F-F123F495AC03}"/>
              </a:ext>
            </a:extLst>
          </p:cNvPr>
          <p:cNvSpPr txBox="1"/>
          <p:nvPr userDrawn="1"/>
        </p:nvSpPr>
        <p:spPr>
          <a:xfrm>
            <a:off x="6800255" y="0"/>
            <a:ext cx="22774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14F7D"/>
                </a:solidFill>
              </a:rPr>
              <a:t>Techno-College Innovation Award</a:t>
            </a:r>
          </a:p>
        </p:txBody>
      </p:sp>
    </p:spTree>
    <p:extLst>
      <p:ext uri="{BB962C8B-B14F-4D97-AF65-F5344CB8AC3E}">
        <p14:creationId xmlns:p14="http://schemas.microsoft.com/office/powerpoint/2010/main" val="392024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8F938-DF37-79DE-7757-183A0A4752BA}"/>
              </a:ext>
            </a:extLst>
          </p:cNvPr>
          <p:cNvSpPr txBox="1">
            <a:spLocks/>
          </p:cNvSpPr>
          <p:nvPr/>
        </p:nvSpPr>
        <p:spPr>
          <a:xfrm>
            <a:off x="657340" y="1278082"/>
            <a:ext cx="7842424" cy="1790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pc="450" dirty="0">
                <a:solidFill>
                  <a:srgbClr val="014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AND BRIEF DESCRIPTION OF THE INNOVATION</a:t>
            </a:r>
          </a:p>
          <a:p>
            <a:r>
              <a:rPr lang="en-US" sz="1900" b="1" i="1" spc="450" dirty="0">
                <a:solidFill>
                  <a:srgbClr val="014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(Do not include author or institution names anywhere in the submission)</a:t>
            </a:r>
          </a:p>
        </p:txBody>
      </p:sp>
    </p:spTree>
    <p:extLst>
      <p:ext uri="{BB962C8B-B14F-4D97-AF65-F5344CB8AC3E}">
        <p14:creationId xmlns:p14="http://schemas.microsoft.com/office/powerpoint/2010/main" val="1417110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3AC675E2-8E49-7772-471A-1CC23CC00A8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685800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014F7D"/>
                </a:solidFill>
                <a:latin typeface="Archivo" pitchFamily="2" charset="0"/>
                <a:cs typeface="Archivo" pitchFamily="2" charset="0"/>
              </a:rPr>
              <a:t>Explanation of what the innovation is seeking to address</a:t>
            </a:r>
          </a:p>
        </p:txBody>
      </p:sp>
    </p:spTree>
    <p:extLst>
      <p:ext uri="{BB962C8B-B14F-4D97-AF65-F5344CB8AC3E}">
        <p14:creationId xmlns:p14="http://schemas.microsoft.com/office/powerpoint/2010/main" val="3182045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AF9E9133-97BA-B647-E25F-5DB0D75634D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685800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014F7D"/>
                </a:solidFill>
                <a:latin typeface="Archivo" pitchFamily="2" charset="0"/>
                <a:cs typeface="Archivo" pitchFamily="2" charset="0"/>
              </a:rPr>
              <a:t>What is noteworthy/novel about the innovation</a:t>
            </a:r>
          </a:p>
        </p:txBody>
      </p:sp>
    </p:spTree>
    <p:extLst>
      <p:ext uri="{BB962C8B-B14F-4D97-AF65-F5344CB8AC3E}">
        <p14:creationId xmlns:p14="http://schemas.microsoft.com/office/powerpoint/2010/main" val="1606029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8DF1F73D-461E-3731-6039-38A204B27C5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6858000" cy="460772"/>
          </a:xfrm>
          <a:prstGeom prst="rect">
            <a:avLst/>
          </a:prstGeom>
        </p:spPr>
        <p:txBody>
          <a:bodyPr vert="horz" lIns="68580" tIns="34290" rIns="68580" bIns="3429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>
                <a:solidFill>
                  <a:srgbClr val="014F7D"/>
                </a:solidFill>
                <a:latin typeface="Archivo" pitchFamily="2" charset="0"/>
                <a:cs typeface="Archivo" pitchFamily="2" charset="0"/>
              </a:rPr>
              <a:t>Further detail concerning the innovation</a:t>
            </a:r>
            <a:br>
              <a:rPr lang="en-US" sz="1500" dirty="0">
                <a:solidFill>
                  <a:srgbClr val="014F7D"/>
                </a:solidFill>
                <a:latin typeface="Archivo" pitchFamily="2" charset="0"/>
                <a:cs typeface="Archivo" pitchFamily="2" charset="0"/>
              </a:rPr>
            </a:br>
            <a:r>
              <a:rPr lang="en-US" sz="1500" dirty="0">
                <a:solidFill>
                  <a:srgbClr val="014F7D"/>
                </a:solidFill>
                <a:latin typeface="Archivo" pitchFamily="2" charset="0"/>
                <a:cs typeface="Archivo" pitchFamily="2" charset="0"/>
              </a:rPr>
              <a:t>(how could it potentially impact the practice of cardiovascular surgery; how does it go beyond marginal improvements on something that already exists)</a:t>
            </a:r>
          </a:p>
          <a:p>
            <a:pPr marL="0" indent="0">
              <a:buNone/>
            </a:pPr>
            <a:endParaRPr lang="en-US" sz="1500" b="1" dirty="0">
              <a:solidFill>
                <a:srgbClr val="00285F"/>
              </a:solidFill>
              <a:latin typeface="Century Gothic" panose="020B0502020202020204" pitchFamily="34" charset="0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5199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5F1DA45-6FAD-CEF3-FE92-C3B2F27FA43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685800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014F7D"/>
                </a:solidFill>
                <a:latin typeface="Archivo" pitchFamily="2" charset="0"/>
                <a:cs typeface="Archivo" pitchFamily="2" charset="0"/>
              </a:rPr>
              <a:t>List any patents, copyright, publications or references with </a:t>
            </a:r>
            <a:r>
              <a:rPr lang="en-US" sz="1200" dirty="0" err="1">
                <a:solidFill>
                  <a:srgbClr val="014F7D"/>
                </a:solidFill>
                <a:latin typeface="Archivo" pitchFamily="2" charset="0"/>
                <a:cs typeface="Archivo" pitchFamily="2" charset="0"/>
              </a:rPr>
              <a:t>recognised</a:t>
            </a:r>
            <a:r>
              <a:rPr lang="en-US" sz="1200" dirty="0">
                <a:solidFill>
                  <a:srgbClr val="014F7D"/>
                </a:solidFill>
                <a:latin typeface="Archivo" pitchFamily="2" charset="0"/>
                <a:cs typeface="Archivo" pitchFamily="2" charset="0"/>
              </a:rPr>
              <a:t> arbiters of the innovation</a:t>
            </a:r>
          </a:p>
        </p:txBody>
      </p:sp>
    </p:spTree>
    <p:extLst>
      <p:ext uri="{BB962C8B-B14F-4D97-AF65-F5344CB8AC3E}">
        <p14:creationId xmlns:p14="http://schemas.microsoft.com/office/powerpoint/2010/main" val="2999122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1D88F156-0D10-DC9F-9643-5786C4C119C7}"/>
              </a:ext>
            </a:extLst>
          </p:cNvPr>
          <p:cNvSpPr txBox="1">
            <a:spLocks/>
          </p:cNvSpPr>
          <p:nvPr/>
        </p:nvSpPr>
        <p:spPr>
          <a:xfrm>
            <a:off x="0" y="2820"/>
            <a:ext cx="685800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014F7D"/>
                </a:solidFill>
                <a:latin typeface="Archivo" pitchFamily="2" charset="0"/>
                <a:cs typeface="Archivo" pitchFamily="2" charset="0"/>
              </a:rPr>
              <a:t>Describe any practical results achieved to date – </a:t>
            </a:r>
            <a:r>
              <a:rPr lang="en-US" sz="1200" dirty="0" err="1">
                <a:solidFill>
                  <a:srgbClr val="014F7D"/>
                </a:solidFill>
                <a:latin typeface="Archivo" pitchFamily="2" charset="0"/>
                <a:cs typeface="Archivo" pitchFamily="2" charset="0"/>
              </a:rPr>
              <a:t>ie</a:t>
            </a:r>
            <a:r>
              <a:rPr lang="en-US" sz="1200" dirty="0">
                <a:solidFill>
                  <a:srgbClr val="014F7D"/>
                </a:solidFill>
                <a:latin typeface="Archivo" pitchFamily="2" charset="0"/>
                <a:cs typeface="Archivo" pitchFamily="2" charset="0"/>
              </a:rPr>
              <a:t>., sales, profits, users, citations </a:t>
            </a:r>
            <a:r>
              <a:rPr lang="en-US" sz="1200" dirty="0" err="1">
                <a:solidFill>
                  <a:srgbClr val="014F7D"/>
                </a:solidFill>
                <a:latin typeface="Archivo" pitchFamily="2" charset="0"/>
                <a:cs typeface="Archivo" pitchFamily="2" charset="0"/>
              </a:rPr>
              <a:t>etc</a:t>
            </a:r>
            <a:endParaRPr lang="en-US" sz="1200" dirty="0">
              <a:solidFill>
                <a:srgbClr val="014F7D"/>
              </a:solidFill>
              <a:latin typeface="Archivo" pitchFamily="2" charset="0"/>
              <a:cs typeface="Archi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434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ACF31C61-4617-574C-DD84-F01A98B92A9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685800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014F7D"/>
                </a:solidFill>
                <a:latin typeface="Archivo" pitchFamily="2" charset="0"/>
                <a:cs typeface="Archivo" pitchFamily="2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387856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465a1a-b1ee-4339-b996-d57404e2acb6">
      <Terms xmlns="http://schemas.microsoft.com/office/infopath/2007/PartnerControls"/>
    </lcf76f155ced4ddcb4097134ff3c332f>
    <TaxCatchAll xmlns="092d2d36-4e76-4bc3-8953-e1a4beb8a89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DA725158806B4681AFDD8C8446514A" ma:contentTypeVersion="17" ma:contentTypeDescription="Create a new document." ma:contentTypeScope="" ma:versionID="81f0d068649003c4f04a225ab660f13a">
  <xsd:schema xmlns:xsd="http://www.w3.org/2001/XMLSchema" xmlns:xs="http://www.w3.org/2001/XMLSchema" xmlns:p="http://schemas.microsoft.com/office/2006/metadata/properties" xmlns:ns2="ef465a1a-b1ee-4339-b996-d57404e2acb6" xmlns:ns3="092d2d36-4e76-4bc3-8953-e1a4beb8a89b" targetNamespace="http://schemas.microsoft.com/office/2006/metadata/properties" ma:root="true" ma:fieldsID="b38dc2622ae82f621f50cc59fe1dc495" ns2:_="" ns3:_="">
    <xsd:import namespace="ef465a1a-b1ee-4339-b996-d57404e2acb6"/>
    <xsd:import namespace="092d2d36-4e76-4bc3-8953-e1a4beb8a8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65a1a-b1ee-4339-b996-d57404e2ac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72f7ba9-3dc6-4534-b5d6-226a7e837d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2d2d36-4e76-4bc3-8953-e1a4beb8a89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61c6c7a5-6d57-4b99-8aec-afc9e4cd1070}" ma:internalName="TaxCatchAll" ma:showField="CatchAllData" ma:web="092d2d36-4e76-4bc3-8953-e1a4beb8a8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93E9DC-8F53-40B6-AF49-44B2CFD7C8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185AD0-6CED-4564-8CFD-C8F78E406E32}">
  <ds:schemaRefs>
    <ds:schemaRef ds:uri="http://schemas.microsoft.com/office/2006/metadata/properties"/>
    <ds:schemaRef ds:uri="http://schemas.microsoft.com/office/infopath/2007/PartnerControls"/>
    <ds:schemaRef ds:uri="ef465a1a-b1ee-4339-b996-d57404e2acb6"/>
    <ds:schemaRef ds:uri="092d2d36-4e76-4bc3-8953-e1a4beb8a89b"/>
  </ds:schemaRefs>
</ds:datastoreItem>
</file>

<file path=customXml/itemProps3.xml><?xml version="1.0" encoding="utf-8"?>
<ds:datastoreItem xmlns:ds="http://schemas.openxmlformats.org/officeDocument/2006/customXml" ds:itemID="{A21A7FD5-EB25-48F8-9911-DCD9568C2F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465a1a-b1ee-4339-b996-d57404e2acb6"/>
    <ds:schemaRef ds:uri="092d2d36-4e76-4bc3-8953-e1a4beb8a8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231</TotalTime>
  <Words>102</Words>
  <Application>Microsoft Office PowerPoint</Application>
  <PresentationFormat>On-screen Show (16:9)</PresentationFormat>
  <Paragraphs>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Archivo</vt:lpstr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HERE</dc:title>
  <dc:creator>Amy Carpenter</dc:creator>
  <cp:lastModifiedBy>Amanda Cameron</cp:lastModifiedBy>
  <cp:revision>69</cp:revision>
  <dcterms:created xsi:type="dcterms:W3CDTF">2021-04-26T14:05:33Z</dcterms:created>
  <dcterms:modified xsi:type="dcterms:W3CDTF">2025-01-29T10:57:43Z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0x010100DEDA725158806B4681AFDD8C8446514A</vt:lpwstr>
  </property>
  <property fmtid="{D5CDD505-2E9C-101B-9397-08002B2CF9AE}" pid="3" name="MediaServiceImageTags">
    <vt:lpwstr/>
  </property>
</Properties>
</file>